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918200" cy="76327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8E0"/>
    <a:srgbClr val="80BC00"/>
    <a:srgbClr val="E77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9" autoAdjust="0"/>
    <p:restoredTop sz="94660"/>
  </p:normalViewPr>
  <p:slideViewPr>
    <p:cSldViewPr snapToGrid="0">
      <p:cViewPr>
        <p:scale>
          <a:sx n="134" d="100"/>
          <a:sy n="134" d="100"/>
        </p:scale>
        <p:origin x="9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865" y="1249149"/>
            <a:ext cx="5030470" cy="2657310"/>
          </a:xfrm>
          <a:prstGeom prst="rect">
            <a:avLst/>
          </a:prstGeom>
        </p:spPr>
        <p:txBody>
          <a:bodyPr anchor="b"/>
          <a:lstStyle>
            <a:lvl1pPr algn="ctr">
              <a:defRPr sz="38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9775" y="4008935"/>
            <a:ext cx="4438650" cy="18428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53"/>
            </a:lvl1pPr>
            <a:lvl2pPr marL="295900" indent="0" algn="ctr">
              <a:buNone/>
              <a:defRPr sz="1294"/>
            </a:lvl2pPr>
            <a:lvl3pPr marL="591800" indent="0" algn="ctr">
              <a:buNone/>
              <a:defRPr sz="1165"/>
            </a:lvl3pPr>
            <a:lvl4pPr marL="887700" indent="0" algn="ctr">
              <a:buNone/>
              <a:defRPr sz="1036"/>
            </a:lvl4pPr>
            <a:lvl5pPr marL="1183599" indent="0" algn="ctr">
              <a:buNone/>
              <a:defRPr sz="1036"/>
            </a:lvl5pPr>
            <a:lvl6pPr marL="1479499" indent="0" algn="ctr">
              <a:buNone/>
              <a:defRPr sz="1036"/>
            </a:lvl6pPr>
            <a:lvl7pPr marL="1775399" indent="0" algn="ctr">
              <a:buNone/>
              <a:defRPr sz="1036"/>
            </a:lvl7pPr>
            <a:lvl8pPr marL="2071299" indent="0" algn="ctr">
              <a:buNone/>
              <a:defRPr sz="1036"/>
            </a:lvl8pPr>
            <a:lvl9pPr marL="2367199" indent="0" algn="ctr">
              <a:buNone/>
              <a:defRPr sz="103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6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76" y="406372"/>
            <a:ext cx="5104448" cy="14753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876" y="2031853"/>
            <a:ext cx="5104448" cy="4842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4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35212" y="406371"/>
            <a:ext cx="1276112" cy="646836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877" y="406371"/>
            <a:ext cx="3754358" cy="64683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5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76" y="406372"/>
            <a:ext cx="5104448" cy="14753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876" y="2031853"/>
            <a:ext cx="5104448" cy="48428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4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794" y="1902877"/>
            <a:ext cx="5104448" cy="3174991"/>
          </a:xfrm>
          <a:prstGeom prst="rect">
            <a:avLst/>
          </a:prstGeom>
        </p:spPr>
        <p:txBody>
          <a:bodyPr anchor="b"/>
          <a:lstStyle>
            <a:lvl1pPr>
              <a:defRPr sz="38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794" y="5107904"/>
            <a:ext cx="5104448" cy="1669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53">
                <a:solidFill>
                  <a:schemeClr val="tx1"/>
                </a:solidFill>
              </a:defRPr>
            </a:lvl1pPr>
            <a:lvl2pPr marL="295900" indent="0">
              <a:buNone/>
              <a:defRPr sz="1294">
                <a:solidFill>
                  <a:schemeClr val="tx1">
                    <a:tint val="75000"/>
                  </a:schemeClr>
                </a:solidFill>
              </a:defRPr>
            </a:lvl2pPr>
            <a:lvl3pPr marL="591800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3pPr>
            <a:lvl4pPr marL="887700" indent="0">
              <a:buNone/>
              <a:defRPr sz="1036">
                <a:solidFill>
                  <a:schemeClr val="tx1">
                    <a:tint val="75000"/>
                  </a:schemeClr>
                </a:solidFill>
              </a:defRPr>
            </a:lvl4pPr>
            <a:lvl5pPr marL="1183599" indent="0">
              <a:buNone/>
              <a:defRPr sz="1036">
                <a:solidFill>
                  <a:schemeClr val="tx1">
                    <a:tint val="75000"/>
                  </a:schemeClr>
                </a:solidFill>
              </a:defRPr>
            </a:lvl5pPr>
            <a:lvl6pPr marL="1479499" indent="0">
              <a:buNone/>
              <a:defRPr sz="1036">
                <a:solidFill>
                  <a:schemeClr val="tx1">
                    <a:tint val="75000"/>
                  </a:schemeClr>
                </a:solidFill>
              </a:defRPr>
            </a:lvl6pPr>
            <a:lvl7pPr marL="1775399" indent="0">
              <a:buNone/>
              <a:defRPr sz="1036">
                <a:solidFill>
                  <a:schemeClr val="tx1">
                    <a:tint val="75000"/>
                  </a:schemeClr>
                </a:solidFill>
              </a:defRPr>
            </a:lvl7pPr>
            <a:lvl8pPr marL="2071299" indent="0">
              <a:buNone/>
              <a:defRPr sz="1036">
                <a:solidFill>
                  <a:schemeClr val="tx1">
                    <a:tint val="75000"/>
                  </a:schemeClr>
                </a:solidFill>
              </a:defRPr>
            </a:lvl8pPr>
            <a:lvl9pPr marL="2367199" indent="0">
              <a:buNone/>
              <a:defRPr sz="10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7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76" y="406372"/>
            <a:ext cx="5104448" cy="14753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876" y="2031853"/>
            <a:ext cx="2515235" cy="48428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6089" y="2031853"/>
            <a:ext cx="2515235" cy="48428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6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647" y="406372"/>
            <a:ext cx="5104448" cy="14753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648" y="1871072"/>
            <a:ext cx="2503676" cy="9169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53" b="1"/>
            </a:lvl1pPr>
            <a:lvl2pPr marL="295900" indent="0">
              <a:buNone/>
              <a:defRPr sz="1294" b="1"/>
            </a:lvl2pPr>
            <a:lvl3pPr marL="591800" indent="0">
              <a:buNone/>
              <a:defRPr sz="1165" b="1"/>
            </a:lvl3pPr>
            <a:lvl4pPr marL="887700" indent="0">
              <a:buNone/>
              <a:defRPr sz="1036" b="1"/>
            </a:lvl4pPr>
            <a:lvl5pPr marL="1183599" indent="0">
              <a:buNone/>
              <a:defRPr sz="1036" b="1"/>
            </a:lvl5pPr>
            <a:lvl6pPr marL="1479499" indent="0">
              <a:buNone/>
              <a:defRPr sz="1036" b="1"/>
            </a:lvl6pPr>
            <a:lvl7pPr marL="1775399" indent="0">
              <a:buNone/>
              <a:defRPr sz="1036" b="1"/>
            </a:lvl7pPr>
            <a:lvl8pPr marL="2071299" indent="0">
              <a:buNone/>
              <a:defRPr sz="1036" b="1"/>
            </a:lvl8pPr>
            <a:lvl9pPr marL="2367199" indent="0">
              <a:buNone/>
              <a:defRPr sz="10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48" y="2788056"/>
            <a:ext cx="2503676" cy="41008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96089" y="1871072"/>
            <a:ext cx="2516006" cy="9169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53" b="1"/>
            </a:lvl1pPr>
            <a:lvl2pPr marL="295900" indent="0">
              <a:buNone/>
              <a:defRPr sz="1294" b="1"/>
            </a:lvl2pPr>
            <a:lvl3pPr marL="591800" indent="0">
              <a:buNone/>
              <a:defRPr sz="1165" b="1"/>
            </a:lvl3pPr>
            <a:lvl4pPr marL="887700" indent="0">
              <a:buNone/>
              <a:defRPr sz="1036" b="1"/>
            </a:lvl4pPr>
            <a:lvl5pPr marL="1183599" indent="0">
              <a:buNone/>
              <a:defRPr sz="1036" b="1"/>
            </a:lvl5pPr>
            <a:lvl6pPr marL="1479499" indent="0">
              <a:buNone/>
              <a:defRPr sz="1036" b="1"/>
            </a:lvl6pPr>
            <a:lvl7pPr marL="1775399" indent="0">
              <a:buNone/>
              <a:defRPr sz="1036" b="1"/>
            </a:lvl7pPr>
            <a:lvl8pPr marL="2071299" indent="0">
              <a:buNone/>
              <a:defRPr sz="1036" b="1"/>
            </a:lvl8pPr>
            <a:lvl9pPr marL="2367199" indent="0">
              <a:buNone/>
              <a:defRPr sz="10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96089" y="2788056"/>
            <a:ext cx="2516006" cy="41008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1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76" y="406372"/>
            <a:ext cx="5104448" cy="14753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9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1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647" y="508847"/>
            <a:ext cx="1908774" cy="1780963"/>
          </a:xfrm>
          <a:prstGeom prst="rect">
            <a:avLst/>
          </a:prstGeom>
        </p:spPr>
        <p:txBody>
          <a:bodyPr anchor="b"/>
          <a:lstStyle>
            <a:lvl1pPr>
              <a:defRPr sz="20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6006" y="1098969"/>
            <a:ext cx="2996089" cy="5424164"/>
          </a:xfrm>
          <a:prstGeom prst="rect">
            <a:avLst/>
          </a:prstGeom>
        </p:spPr>
        <p:txBody>
          <a:bodyPr/>
          <a:lstStyle>
            <a:lvl1pPr>
              <a:defRPr sz="2071"/>
            </a:lvl1pPr>
            <a:lvl2pPr>
              <a:defRPr sz="1812"/>
            </a:lvl2pPr>
            <a:lvl3pPr>
              <a:defRPr sz="1553"/>
            </a:lvl3pPr>
            <a:lvl4pPr>
              <a:defRPr sz="1294"/>
            </a:lvl4pPr>
            <a:lvl5pPr>
              <a:defRPr sz="1294"/>
            </a:lvl5pPr>
            <a:lvl6pPr>
              <a:defRPr sz="1294"/>
            </a:lvl6pPr>
            <a:lvl7pPr>
              <a:defRPr sz="1294"/>
            </a:lvl7pPr>
            <a:lvl8pPr>
              <a:defRPr sz="1294"/>
            </a:lvl8pPr>
            <a:lvl9pPr>
              <a:defRPr sz="12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647" y="2289810"/>
            <a:ext cx="1908774" cy="4242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36"/>
            </a:lvl1pPr>
            <a:lvl2pPr marL="295900" indent="0">
              <a:buNone/>
              <a:defRPr sz="906"/>
            </a:lvl2pPr>
            <a:lvl3pPr marL="591800" indent="0">
              <a:buNone/>
              <a:defRPr sz="777"/>
            </a:lvl3pPr>
            <a:lvl4pPr marL="887700" indent="0">
              <a:buNone/>
              <a:defRPr sz="647"/>
            </a:lvl4pPr>
            <a:lvl5pPr marL="1183599" indent="0">
              <a:buNone/>
              <a:defRPr sz="647"/>
            </a:lvl5pPr>
            <a:lvl6pPr marL="1479499" indent="0">
              <a:buNone/>
              <a:defRPr sz="647"/>
            </a:lvl6pPr>
            <a:lvl7pPr marL="1775399" indent="0">
              <a:buNone/>
              <a:defRPr sz="647"/>
            </a:lvl7pPr>
            <a:lvl8pPr marL="2071299" indent="0">
              <a:buNone/>
              <a:defRPr sz="647"/>
            </a:lvl8pPr>
            <a:lvl9pPr marL="2367199" indent="0">
              <a:buNone/>
              <a:defRPr sz="6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6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647" y="508847"/>
            <a:ext cx="1908774" cy="1780963"/>
          </a:xfrm>
          <a:prstGeom prst="rect">
            <a:avLst/>
          </a:prstGeom>
        </p:spPr>
        <p:txBody>
          <a:bodyPr anchor="b"/>
          <a:lstStyle>
            <a:lvl1pPr>
              <a:defRPr sz="20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16006" y="1098969"/>
            <a:ext cx="2996089" cy="542416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71"/>
            </a:lvl1pPr>
            <a:lvl2pPr marL="295900" indent="0">
              <a:buNone/>
              <a:defRPr sz="1812"/>
            </a:lvl2pPr>
            <a:lvl3pPr marL="591800" indent="0">
              <a:buNone/>
              <a:defRPr sz="1553"/>
            </a:lvl3pPr>
            <a:lvl4pPr marL="887700" indent="0">
              <a:buNone/>
              <a:defRPr sz="1294"/>
            </a:lvl4pPr>
            <a:lvl5pPr marL="1183599" indent="0">
              <a:buNone/>
              <a:defRPr sz="1294"/>
            </a:lvl5pPr>
            <a:lvl6pPr marL="1479499" indent="0">
              <a:buNone/>
              <a:defRPr sz="1294"/>
            </a:lvl6pPr>
            <a:lvl7pPr marL="1775399" indent="0">
              <a:buNone/>
              <a:defRPr sz="1294"/>
            </a:lvl7pPr>
            <a:lvl8pPr marL="2071299" indent="0">
              <a:buNone/>
              <a:defRPr sz="1294"/>
            </a:lvl8pPr>
            <a:lvl9pPr marL="2367199" indent="0">
              <a:buNone/>
              <a:defRPr sz="129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647" y="2289810"/>
            <a:ext cx="1908774" cy="4242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36"/>
            </a:lvl1pPr>
            <a:lvl2pPr marL="295900" indent="0">
              <a:buNone/>
              <a:defRPr sz="906"/>
            </a:lvl2pPr>
            <a:lvl3pPr marL="591800" indent="0">
              <a:buNone/>
              <a:defRPr sz="777"/>
            </a:lvl3pPr>
            <a:lvl4pPr marL="887700" indent="0">
              <a:buNone/>
              <a:defRPr sz="647"/>
            </a:lvl4pPr>
            <a:lvl5pPr marL="1183599" indent="0">
              <a:buNone/>
              <a:defRPr sz="647"/>
            </a:lvl5pPr>
            <a:lvl6pPr marL="1479499" indent="0">
              <a:buNone/>
              <a:defRPr sz="647"/>
            </a:lvl6pPr>
            <a:lvl7pPr marL="1775399" indent="0">
              <a:buNone/>
              <a:defRPr sz="647"/>
            </a:lvl7pPr>
            <a:lvl8pPr marL="2071299" indent="0">
              <a:buNone/>
              <a:defRPr sz="647"/>
            </a:lvl8pPr>
            <a:lvl9pPr marL="2367199" indent="0">
              <a:buNone/>
              <a:defRPr sz="6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6876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F10A06F9-8E26-4D40-94EC-0D96D48E47B2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60404" y="7074384"/>
            <a:ext cx="1997393" cy="406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79729" y="7074384"/>
            <a:ext cx="1331595" cy="406371"/>
          </a:xfrm>
          <a:prstGeom prst="rect">
            <a:avLst/>
          </a:prstGeom>
        </p:spPr>
        <p:txBody>
          <a:bodyPr/>
          <a:lstStyle/>
          <a:p>
            <a:fld id="{975ABFB5-CFCD-46D4-923C-FFFCD196F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6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39007" y="-38100"/>
            <a:ext cx="5996214" cy="772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2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91800" rtl="0" eaLnBrk="1" latinLnBrk="0" hangingPunct="1">
        <a:lnSpc>
          <a:spcPct val="90000"/>
        </a:lnSpc>
        <a:spcBef>
          <a:spcPct val="0"/>
        </a:spcBef>
        <a:buNone/>
        <a:defRPr sz="2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950" indent="-147950" algn="l" defTabSz="591800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sz="1812" kern="1200">
          <a:solidFill>
            <a:schemeClr val="tx1"/>
          </a:solidFill>
          <a:latin typeface="+mn-lt"/>
          <a:ea typeface="+mn-ea"/>
          <a:cs typeface="+mn-cs"/>
        </a:defRPr>
      </a:lvl1pPr>
      <a:lvl2pPr marL="443850" indent="-147950" algn="l" defTabSz="591800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2pPr>
      <a:lvl3pPr marL="739750" indent="-147950" algn="l" defTabSz="591800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294" kern="1200">
          <a:solidFill>
            <a:schemeClr val="tx1"/>
          </a:solidFill>
          <a:latin typeface="+mn-lt"/>
          <a:ea typeface="+mn-ea"/>
          <a:cs typeface="+mn-cs"/>
        </a:defRPr>
      </a:lvl3pPr>
      <a:lvl4pPr marL="1035649" indent="-147950" algn="l" defTabSz="591800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4pPr>
      <a:lvl5pPr marL="1331549" indent="-147950" algn="l" defTabSz="591800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5pPr>
      <a:lvl6pPr marL="1627449" indent="-147950" algn="l" defTabSz="591800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6pPr>
      <a:lvl7pPr marL="1923349" indent="-147950" algn="l" defTabSz="591800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7pPr>
      <a:lvl8pPr marL="2219249" indent="-147950" algn="l" defTabSz="591800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8pPr>
      <a:lvl9pPr marL="2515149" indent="-147950" algn="l" defTabSz="591800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1800" rtl="0" eaLnBrk="1" latinLnBrk="0" hangingPunct="1">
        <a:defRPr sz="1165" kern="1200">
          <a:solidFill>
            <a:schemeClr val="tx1"/>
          </a:solidFill>
          <a:latin typeface="+mn-lt"/>
          <a:ea typeface="+mn-ea"/>
          <a:cs typeface="+mn-cs"/>
        </a:defRPr>
      </a:lvl1pPr>
      <a:lvl2pPr marL="295900" algn="l" defTabSz="591800" rtl="0" eaLnBrk="1" latinLnBrk="0" hangingPunct="1">
        <a:defRPr sz="1165" kern="1200">
          <a:solidFill>
            <a:schemeClr val="tx1"/>
          </a:solidFill>
          <a:latin typeface="+mn-lt"/>
          <a:ea typeface="+mn-ea"/>
          <a:cs typeface="+mn-cs"/>
        </a:defRPr>
      </a:lvl2pPr>
      <a:lvl3pPr marL="591800" algn="l" defTabSz="591800" rtl="0" eaLnBrk="1" latinLnBrk="0" hangingPunct="1"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887700" algn="l" defTabSz="591800" rtl="0" eaLnBrk="1" latinLnBrk="0" hangingPunct="1">
        <a:defRPr sz="1165" kern="1200">
          <a:solidFill>
            <a:schemeClr val="tx1"/>
          </a:solidFill>
          <a:latin typeface="+mn-lt"/>
          <a:ea typeface="+mn-ea"/>
          <a:cs typeface="+mn-cs"/>
        </a:defRPr>
      </a:lvl4pPr>
      <a:lvl5pPr marL="1183599" algn="l" defTabSz="591800" rtl="0" eaLnBrk="1" latinLnBrk="0" hangingPunct="1">
        <a:defRPr sz="1165" kern="1200">
          <a:solidFill>
            <a:schemeClr val="tx1"/>
          </a:solidFill>
          <a:latin typeface="+mn-lt"/>
          <a:ea typeface="+mn-ea"/>
          <a:cs typeface="+mn-cs"/>
        </a:defRPr>
      </a:lvl5pPr>
      <a:lvl6pPr marL="1479499" algn="l" defTabSz="591800" rtl="0" eaLnBrk="1" latinLnBrk="0" hangingPunct="1">
        <a:defRPr sz="1165" kern="1200">
          <a:solidFill>
            <a:schemeClr val="tx1"/>
          </a:solidFill>
          <a:latin typeface="+mn-lt"/>
          <a:ea typeface="+mn-ea"/>
          <a:cs typeface="+mn-cs"/>
        </a:defRPr>
      </a:lvl6pPr>
      <a:lvl7pPr marL="1775399" algn="l" defTabSz="591800" rtl="0" eaLnBrk="1" latinLnBrk="0" hangingPunct="1">
        <a:defRPr sz="1165" kern="1200">
          <a:solidFill>
            <a:schemeClr val="tx1"/>
          </a:solidFill>
          <a:latin typeface="+mn-lt"/>
          <a:ea typeface="+mn-ea"/>
          <a:cs typeface="+mn-cs"/>
        </a:defRPr>
      </a:lvl7pPr>
      <a:lvl8pPr marL="2071299" algn="l" defTabSz="591800" rtl="0" eaLnBrk="1" latinLnBrk="0" hangingPunct="1">
        <a:defRPr sz="1165" kern="1200">
          <a:solidFill>
            <a:schemeClr val="tx1"/>
          </a:solidFill>
          <a:latin typeface="+mn-lt"/>
          <a:ea typeface="+mn-ea"/>
          <a:cs typeface="+mn-cs"/>
        </a:defRPr>
      </a:lvl8pPr>
      <a:lvl9pPr marL="2367199" algn="l" defTabSz="591800" rtl="0" eaLnBrk="1" latinLnBrk="0" hangingPunct="1">
        <a:defRPr sz="11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18" Type="http://schemas.openxmlformats.org/officeDocument/2006/relationships/image" Target="../media/image18.emf"/><Relationship Id="rId26" Type="http://schemas.openxmlformats.org/officeDocument/2006/relationships/image" Target="../media/image26.emf"/><Relationship Id="rId39" Type="http://schemas.openxmlformats.org/officeDocument/2006/relationships/image" Target="../media/image39.emf"/><Relationship Id="rId3" Type="http://schemas.openxmlformats.org/officeDocument/2006/relationships/image" Target="../media/image3.emf"/><Relationship Id="rId21" Type="http://schemas.openxmlformats.org/officeDocument/2006/relationships/image" Target="../media/image21.emf"/><Relationship Id="rId34" Type="http://schemas.openxmlformats.org/officeDocument/2006/relationships/image" Target="../media/image34.emf"/><Relationship Id="rId42" Type="http://schemas.openxmlformats.org/officeDocument/2006/relationships/image" Target="../media/image42.png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17" Type="http://schemas.openxmlformats.org/officeDocument/2006/relationships/image" Target="../media/image17.emf"/><Relationship Id="rId25" Type="http://schemas.openxmlformats.org/officeDocument/2006/relationships/image" Target="../media/image25.emf"/><Relationship Id="rId33" Type="http://schemas.openxmlformats.org/officeDocument/2006/relationships/image" Target="../media/image33.emf"/><Relationship Id="rId38" Type="http://schemas.openxmlformats.org/officeDocument/2006/relationships/image" Target="../media/image38.emf"/><Relationship Id="rId2" Type="http://schemas.openxmlformats.org/officeDocument/2006/relationships/image" Target="../media/image2.emf"/><Relationship Id="rId16" Type="http://schemas.openxmlformats.org/officeDocument/2006/relationships/image" Target="../media/image16.emf"/><Relationship Id="rId20" Type="http://schemas.openxmlformats.org/officeDocument/2006/relationships/image" Target="../media/image20.emf"/><Relationship Id="rId29" Type="http://schemas.openxmlformats.org/officeDocument/2006/relationships/image" Target="../media/image29.emf"/><Relationship Id="rId41" Type="http://schemas.openxmlformats.org/officeDocument/2006/relationships/image" Target="../media/image4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24" Type="http://schemas.openxmlformats.org/officeDocument/2006/relationships/image" Target="../media/image24.emf"/><Relationship Id="rId32" Type="http://schemas.openxmlformats.org/officeDocument/2006/relationships/image" Target="../media/image32.emf"/><Relationship Id="rId37" Type="http://schemas.openxmlformats.org/officeDocument/2006/relationships/image" Target="../media/image37.emf"/><Relationship Id="rId40" Type="http://schemas.openxmlformats.org/officeDocument/2006/relationships/image" Target="../media/image40.emf"/><Relationship Id="rId5" Type="http://schemas.openxmlformats.org/officeDocument/2006/relationships/image" Target="../media/image5.emf"/><Relationship Id="rId15" Type="http://schemas.openxmlformats.org/officeDocument/2006/relationships/image" Target="../media/image15.emf"/><Relationship Id="rId23" Type="http://schemas.openxmlformats.org/officeDocument/2006/relationships/image" Target="../media/image23.emf"/><Relationship Id="rId28" Type="http://schemas.openxmlformats.org/officeDocument/2006/relationships/image" Target="../media/image28.emf"/><Relationship Id="rId36" Type="http://schemas.openxmlformats.org/officeDocument/2006/relationships/image" Target="../media/image36.emf"/><Relationship Id="rId10" Type="http://schemas.openxmlformats.org/officeDocument/2006/relationships/image" Target="../media/image10.emf"/><Relationship Id="rId19" Type="http://schemas.openxmlformats.org/officeDocument/2006/relationships/image" Target="../media/image19.emf"/><Relationship Id="rId31" Type="http://schemas.openxmlformats.org/officeDocument/2006/relationships/image" Target="../media/image31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Relationship Id="rId22" Type="http://schemas.openxmlformats.org/officeDocument/2006/relationships/image" Target="../media/image22.emf"/><Relationship Id="rId27" Type="http://schemas.openxmlformats.org/officeDocument/2006/relationships/image" Target="../media/image27.emf"/><Relationship Id="rId30" Type="http://schemas.openxmlformats.org/officeDocument/2006/relationships/image" Target="../media/image30.emf"/><Relationship Id="rId35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ine 16"/>
          <p:cNvSpPr>
            <a:spLocks noChangeShapeType="1"/>
          </p:cNvSpPr>
          <p:nvPr/>
        </p:nvSpPr>
        <p:spPr bwMode="auto">
          <a:xfrm flipH="1" flipV="1">
            <a:off x="4821403" y="4925117"/>
            <a:ext cx="24796" cy="280918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2" name="Line 16"/>
          <p:cNvSpPr>
            <a:spLocks noChangeShapeType="1"/>
          </p:cNvSpPr>
          <p:nvPr/>
        </p:nvSpPr>
        <p:spPr bwMode="auto">
          <a:xfrm flipH="1" flipV="1">
            <a:off x="5265594" y="1894154"/>
            <a:ext cx="3547" cy="64417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3" name="Line 16"/>
          <p:cNvSpPr>
            <a:spLocks noChangeShapeType="1"/>
          </p:cNvSpPr>
          <p:nvPr/>
        </p:nvSpPr>
        <p:spPr bwMode="auto">
          <a:xfrm>
            <a:off x="1302671" y="1394711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Line 16"/>
          <p:cNvSpPr>
            <a:spLocks noChangeShapeType="1"/>
          </p:cNvSpPr>
          <p:nvPr/>
        </p:nvSpPr>
        <p:spPr bwMode="auto">
          <a:xfrm flipH="1" flipV="1">
            <a:off x="5456154" y="4961753"/>
            <a:ext cx="3547" cy="64417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4" name="Line 16"/>
          <p:cNvSpPr>
            <a:spLocks noChangeShapeType="1"/>
          </p:cNvSpPr>
          <p:nvPr/>
        </p:nvSpPr>
        <p:spPr bwMode="auto">
          <a:xfrm flipH="1" flipV="1">
            <a:off x="5271187" y="1684393"/>
            <a:ext cx="0" cy="339013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58" name="Group 157"/>
          <p:cNvGrpSpPr/>
          <p:nvPr/>
        </p:nvGrpSpPr>
        <p:grpSpPr>
          <a:xfrm>
            <a:off x="4813223" y="1807099"/>
            <a:ext cx="904742" cy="354670"/>
            <a:chOff x="3919204" y="1787256"/>
            <a:chExt cx="904742" cy="322262"/>
          </a:xfrm>
        </p:grpSpPr>
        <p:grpSp>
          <p:nvGrpSpPr>
            <p:cNvPr id="159" name="Group 158"/>
            <p:cNvGrpSpPr/>
            <p:nvPr/>
          </p:nvGrpSpPr>
          <p:grpSpPr>
            <a:xfrm>
              <a:off x="4200919" y="1787256"/>
              <a:ext cx="322262" cy="322262"/>
              <a:chOff x="-1060450" y="1824038"/>
              <a:chExt cx="322262" cy="322262"/>
            </a:xfrm>
          </p:grpSpPr>
          <p:sp>
            <p:nvSpPr>
              <p:cNvPr id="161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-1060450" y="1824038"/>
                <a:ext cx="322262" cy="322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Oval 5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F7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Oval 6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80BC00"/>
              </a:solidFill>
              <a:ln w="952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0" name="TextBox 159"/>
            <p:cNvSpPr txBox="1"/>
            <p:nvPr/>
          </p:nvSpPr>
          <p:spPr>
            <a:xfrm>
              <a:off x="3919204" y="1890388"/>
              <a:ext cx="90474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+mj-lt"/>
                </a:rPr>
                <a:t>YES</a:t>
              </a:r>
              <a:endParaRPr lang="en-US" sz="9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850" y="1092701"/>
            <a:ext cx="3224655" cy="653549"/>
          </a:xfrm>
          <a:prstGeom prst="rect">
            <a:avLst/>
          </a:prstGeom>
          <a:noFill/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2992" y="1139410"/>
            <a:ext cx="421582" cy="456714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3932642" y="1095311"/>
            <a:ext cx="82800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Possible evidence: 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Referrals, 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TFI, 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Behavior Matrix</a:t>
            </a:r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2" name="Freeform 49"/>
          <p:cNvSpPr>
            <a:spLocks noEditPoints="1"/>
          </p:cNvSpPr>
          <p:nvPr/>
        </p:nvSpPr>
        <p:spPr bwMode="auto">
          <a:xfrm>
            <a:off x="1044777" y="1376085"/>
            <a:ext cx="2726643" cy="528922"/>
          </a:xfrm>
          <a:custGeom>
            <a:avLst/>
            <a:gdLst>
              <a:gd name="T0" fmla="*/ 2865 w 2903"/>
              <a:gd name="T1" fmla="*/ 673 h 673"/>
              <a:gd name="T2" fmla="*/ 2789 w 2903"/>
              <a:gd name="T3" fmla="*/ 673 h 673"/>
              <a:gd name="T4" fmla="*/ 2714 w 2903"/>
              <a:gd name="T5" fmla="*/ 673 h 673"/>
              <a:gd name="T6" fmla="*/ 2638 w 2903"/>
              <a:gd name="T7" fmla="*/ 673 h 673"/>
              <a:gd name="T8" fmla="*/ 2562 w 2903"/>
              <a:gd name="T9" fmla="*/ 673 h 673"/>
              <a:gd name="T10" fmla="*/ 2486 w 2903"/>
              <a:gd name="T11" fmla="*/ 673 h 673"/>
              <a:gd name="T12" fmla="*/ 2411 w 2903"/>
              <a:gd name="T13" fmla="*/ 673 h 673"/>
              <a:gd name="T14" fmla="*/ 2335 w 2903"/>
              <a:gd name="T15" fmla="*/ 673 h 673"/>
              <a:gd name="T16" fmla="*/ 2259 w 2903"/>
              <a:gd name="T17" fmla="*/ 673 h 673"/>
              <a:gd name="T18" fmla="*/ 2183 w 2903"/>
              <a:gd name="T19" fmla="*/ 673 h 673"/>
              <a:gd name="T20" fmla="*/ 2108 w 2903"/>
              <a:gd name="T21" fmla="*/ 673 h 673"/>
              <a:gd name="T22" fmla="*/ 2032 w 2903"/>
              <a:gd name="T23" fmla="*/ 673 h 673"/>
              <a:gd name="T24" fmla="*/ 1956 w 2903"/>
              <a:gd name="T25" fmla="*/ 673 h 673"/>
              <a:gd name="T26" fmla="*/ 1880 w 2903"/>
              <a:gd name="T27" fmla="*/ 673 h 673"/>
              <a:gd name="T28" fmla="*/ 1804 w 2903"/>
              <a:gd name="T29" fmla="*/ 673 h 673"/>
              <a:gd name="T30" fmla="*/ 1729 w 2903"/>
              <a:gd name="T31" fmla="*/ 673 h 673"/>
              <a:gd name="T32" fmla="*/ 1653 w 2903"/>
              <a:gd name="T33" fmla="*/ 673 h 673"/>
              <a:gd name="T34" fmla="*/ 1577 w 2903"/>
              <a:gd name="T35" fmla="*/ 673 h 673"/>
              <a:gd name="T36" fmla="*/ 1501 w 2903"/>
              <a:gd name="T37" fmla="*/ 673 h 673"/>
              <a:gd name="T38" fmla="*/ 1426 w 2903"/>
              <a:gd name="T39" fmla="*/ 673 h 673"/>
              <a:gd name="T40" fmla="*/ 1350 w 2903"/>
              <a:gd name="T41" fmla="*/ 673 h 673"/>
              <a:gd name="T42" fmla="*/ 1274 w 2903"/>
              <a:gd name="T43" fmla="*/ 673 h 673"/>
              <a:gd name="T44" fmla="*/ 1198 w 2903"/>
              <a:gd name="T45" fmla="*/ 673 h 673"/>
              <a:gd name="T46" fmla="*/ 1123 w 2903"/>
              <a:gd name="T47" fmla="*/ 673 h 673"/>
              <a:gd name="T48" fmla="*/ 1047 w 2903"/>
              <a:gd name="T49" fmla="*/ 673 h 673"/>
              <a:gd name="T50" fmla="*/ 971 w 2903"/>
              <a:gd name="T51" fmla="*/ 673 h 673"/>
              <a:gd name="T52" fmla="*/ 895 w 2903"/>
              <a:gd name="T53" fmla="*/ 673 h 673"/>
              <a:gd name="T54" fmla="*/ 820 w 2903"/>
              <a:gd name="T55" fmla="*/ 673 h 673"/>
              <a:gd name="T56" fmla="*/ 744 w 2903"/>
              <a:gd name="T57" fmla="*/ 673 h 673"/>
              <a:gd name="T58" fmla="*/ 668 w 2903"/>
              <a:gd name="T59" fmla="*/ 673 h 673"/>
              <a:gd name="T60" fmla="*/ 592 w 2903"/>
              <a:gd name="T61" fmla="*/ 673 h 673"/>
              <a:gd name="T62" fmla="*/ 516 w 2903"/>
              <a:gd name="T63" fmla="*/ 673 h 673"/>
              <a:gd name="T64" fmla="*/ 441 w 2903"/>
              <a:gd name="T65" fmla="*/ 673 h 673"/>
              <a:gd name="T66" fmla="*/ 365 w 2903"/>
              <a:gd name="T67" fmla="*/ 673 h 673"/>
              <a:gd name="T68" fmla="*/ 289 w 2903"/>
              <a:gd name="T69" fmla="*/ 673 h 673"/>
              <a:gd name="T70" fmla="*/ 213 w 2903"/>
              <a:gd name="T71" fmla="*/ 673 h 673"/>
              <a:gd name="T72" fmla="*/ 138 w 2903"/>
              <a:gd name="T73" fmla="*/ 673 h 673"/>
              <a:gd name="T74" fmla="*/ 62 w 2903"/>
              <a:gd name="T75" fmla="*/ 673 h 673"/>
              <a:gd name="T76" fmla="*/ 0 w 2903"/>
              <a:gd name="T77" fmla="*/ 673 h 673"/>
              <a:gd name="T78" fmla="*/ 0 w 2903"/>
              <a:gd name="T79" fmla="*/ 621 h 673"/>
              <a:gd name="T80" fmla="*/ 0 w 2903"/>
              <a:gd name="T81" fmla="*/ 544 h 673"/>
              <a:gd name="T82" fmla="*/ 0 w 2903"/>
              <a:gd name="T83" fmla="*/ 468 h 673"/>
              <a:gd name="T84" fmla="*/ 0 w 2903"/>
              <a:gd name="T85" fmla="*/ 392 h 673"/>
              <a:gd name="T86" fmla="*/ 0 w 2903"/>
              <a:gd name="T87" fmla="*/ 315 h 673"/>
              <a:gd name="T88" fmla="*/ 0 w 2903"/>
              <a:gd name="T89" fmla="*/ 239 h 673"/>
              <a:gd name="T90" fmla="*/ 0 w 2903"/>
              <a:gd name="T91" fmla="*/ 163 h 673"/>
              <a:gd name="T92" fmla="*/ 0 w 2903"/>
              <a:gd name="T93" fmla="*/ 86 h 673"/>
              <a:gd name="T94" fmla="*/ 0 w 2903"/>
              <a:gd name="T95" fmla="*/ 10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903" h="673">
                <a:moveTo>
                  <a:pt x="2903" y="673"/>
                </a:moveTo>
                <a:lnTo>
                  <a:pt x="2865" y="673"/>
                </a:lnTo>
                <a:moveTo>
                  <a:pt x="2827" y="673"/>
                </a:moveTo>
                <a:lnTo>
                  <a:pt x="2789" y="673"/>
                </a:lnTo>
                <a:moveTo>
                  <a:pt x="2751" y="673"/>
                </a:moveTo>
                <a:lnTo>
                  <a:pt x="2714" y="673"/>
                </a:lnTo>
                <a:moveTo>
                  <a:pt x="2676" y="673"/>
                </a:moveTo>
                <a:lnTo>
                  <a:pt x="2638" y="673"/>
                </a:lnTo>
                <a:moveTo>
                  <a:pt x="2600" y="673"/>
                </a:moveTo>
                <a:lnTo>
                  <a:pt x="2562" y="673"/>
                </a:lnTo>
                <a:moveTo>
                  <a:pt x="2524" y="673"/>
                </a:moveTo>
                <a:lnTo>
                  <a:pt x="2486" y="673"/>
                </a:lnTo>
                <a:moveTo>
                  <a:pt x="2448" y="673"/>
                </a:moveTo>
                <a:lnTo>
                  <a:pt x="2411" y="673"/>
                </a:lnTo>
                <a:moveTo>
                  <a:pt x="2373" y="673"/>
                </a:moveTo>
                <a:lnTo>
                  <a:pt x="2335" y="673"/>
                </a:lnTo>
                <a:moveTo>
                  <a:pt x="2297" y="673"/>
                </a:moveTo>
                <a:lnTo>
                  <a:pt x="2259" y="673"/>
                </a:lnTo>
                <a:moveTo>
                  <a:pt x="2221" y="673"/>
                </a:moveTo>
                <a:lnTo>
                  <a:pt x="2183" y="673"/>
                </a:lnTo>
                <a:moveTo>
                  <a:pt x="2145" y="673"/>
                </a:moveTo>
                <a:lnTo>
                  <a:pt x="2108" y="673"/>
                </a:lnTo>
                <a:moveTo>
                  <a:pt x="2070" y="673"/>
                </a:moveTo>
                <a:lnTo>
                  <a:pt x="2032" y="673"/>
                </a:lnTo>
                <a:moveTo>
                  <a:pt x="1994" y="673"/>
                </a:moveTo>
                <a:lnTo>
                  <a:pt x="1956" y="673"/>
                </a:lnTo>
                <a:moveTo>
                  <a:pt x="1918" y="673"/>
                </a:moveTo>
                <a:lnTo>
                  <a:pt x="1880" y="673"/>
                </a:lnTo>
                <a:moveTo>
                  <a:pt x="1842" y="673"/>
                </a:moveTo>
                <a:lnTo>
                  <a:pt x="1804" y="673"/>
                </a:lnTo>
                <a:moveTo>
                  <a:pt x="1767" y="673"/>
                </a:moveTo>
                <a:lnTo>
                  <a:pt x="1729" y="673"/>
                </a:lnTo>
                <a:moveTo>
                  <a:pt x="1691" y="673"/>
                </a:moveTo>
                <a:lnTo>
                  <a:pt x="1653" y="673"/>
                </a:lnTo>
                <a:moveTo>
                  <a:pt x="1615" y="673"/>
                </a:moveTo>
                <a:lnTo>
                  <a:pt x="1577" y="673"/>
                </a:lnTo>
                <a:moveTo>
                  <a:pt x="1539" y="673"/>
                </a:moveTo>
                <a:lnTo>
                  <a:pt x="1501" y="673"/>
                </a:lnTo>
                <a:moveTo>
                  <a:pt x="1464" y="673"/>
                </a:moveTo>
                <a:lnTo>
                  <a:pt x="1426" y="673"/>
                </a:lnTo>
                <a:moveTo>
                  <a:pt x="1388" y="673"/>
                </a:moveTo>
                <a:lnTo>
                  <a:pt x="1350" y="673"/>
                </a:lnTo>
                <a:moveTo>
                  <a:pt x="1312" y="673"/>
                </a:moveTo>
                <a:lnTo>
                  <a:pt x="1274" y="673"/>
                </a:lnTo>
                <a:moveTo>
                  <a:pt x="1236" y="673"/>
                </a:moveTo>
                <a:lnTo>
                  <a:pt x="1198" y="673"/>
                </a:lnTo>
                <a:moveTo>
                  <a:pt x="1160" y="673"/>
                </a:moveTo>
                <a:lnTo>
                  <a:pt x="1123" y="673"/>
                </a:lnTo>
                <a:moveTo>
                  <a:pt x="1085" y="673"/>
                </a:moveTo>
                <a:lnTo>
                  <a:pt x="1047" y="673"/>
                </a:lnTo>
                <a:moveTo>
                  <a:pt x="1009" y="673"/>
                </a:moveTo>
                <a:lnTo>
                  <a:pt x="971" y="673"/>
                </a:lnTo>
                <a:moveTo>
                  <a:pt x="933" y="673"/>
                </a:moveTo>
                <a:lnTo>
                  <a:pt x="895" y="673"/>
                </a:lnTo>
                <a:moveTo>
                  <a:pt x="857" y="673"/>
                </a:moveTo>
                <a:lnTo>
                  <a:pt x="820" y="673"/>
                </a:lnTo>
                <a:moveTo>
                  <a:pt x="782" y="673"/>
                </a:moveTo>
                <a:lnTo>
                  <a:pt x="744" y="673"/>
                </a:lnTo>
                <a:moveTo>
                  <a:pt x="706" y="673"/>
                </a:moveTo>
                <a:lnTo>
                  <a:pt x="668" y="673"/>
                </a:lnTo>
                <a:moveTo>
                  <a:pt x="630" y="673"/>
                </a:moveTo>
                <a:lnTo>
                  <a:pt x="592" y="673"/>
                </a:lnTo>
                <a:moveTo>
                  <a:pt x="554" y="673"/>
                </a:moveTo>
                <a:lnTo>
                  <a:pt x="516" y="673"/>
                </a:lnTo>
                <a:moveTo>
                  <a:pt x="479" y="673"/>
                </a:moveTo>
                <a:lnTo>
                  <a:pt x="441" y="673"/>
                </a:lnTo>
                <a:moveTo>
                  <a:pt x="403" y="673"/>
                </a:moveTo>
                <a:lnTo>
                  <a:pt x="365" y="673"/>
                </a:lnTo>
                <a:moveTo>
                  <a:pt x="327" y="673"/>
                </a:moveTo>
                <a:lnTo>
                  <a:pt x="289" y="673"/>
                </a:lnTo>
                <a:moveTo>
                  <a:pt x="251" y="673"/>
                </a:moveTo>
                <a:lnTo>
                  <a:pt x="213" y="673"/>
                </a:lnTo>
                <a:moveTo>
                  <a:pt x="176" y="673"/>
                </a:moveTo>
                <a:lnTo>
                  <a:pt x="138" y="673"/>
                </a:lnTo>
                <a:moveTo>
                  <a:pt x="100" y="673"/>
                </a:moveTo>
                <a:lnTo>
                  <a:pt x="62" y="673"/>
                </a:lnTo>
                <a:moveTo>
                  <a:pt x="24" y="673"/>
                </a:moveTo>
                <a:lnTo>
                  <a:pt x="0" y="673"/>
                </a:lnTo>
                <a:lnTo>
                  <a:pt x="0" y="659"/>
                </a:lnTo>
                <a:moveTo>
                  <a:pt x="0" y="621"/>
                </a:moveTo>
                <a:lnTo>
                  <a:pt x="0" y="583"/>
                </a:lnTo>
                <a:moveTo>
                  <a:pt x="0" y="544"/>
                </a:moveTo>
                <a:lnTo>
                  <a:pt x="0" y="506"/>
                </a:lnTo>
                <a:moveTo>
                  <a:pt x="0" y="468"/>
                </a:moveTo>
                <a:lnTo>
                  <a:pt x="0" y="430"/>
                </a:lnTo>
                <a:moveTo>
                  <a:pt x="0" y="392"/>
                </a:moveTo>
                <a:lnTo>
                  <a:pt x="0" y="354"/>
                </a:lnTo>
                <a:moveTo>
                  <a:pt x="0" y="315"/>
                </a:moveTo>
                <a:lnTo>
                  <a:pt x="0" y="277"/>
                </a:lnTo>
                <a:moveTo>
                  <a:pt x="0" y="239"/>
                </a:moveTo>
                <a:lnTo>
                  <a:pt x="0" y="201"/>
                </a:lnTo>
                <a:moveTo>
                  <a:pt x="0" y="163"/>
                </a:moveTo>
                <a:lnTo>
                  <a:pt x="0" y="125"/>
                </a:lnTo>
                <a:moveTo>
                  <a:pt x="0" y="86"/>
                </a:moveTo>
                <a:lnTo>
                  <a:pt x="0" y="48"/>
                </a:lnTo>
                <a:moveTo>
                  <a:pt x="0" y="10"/>
                </a:moveTo>
                <a:lnTo>
                  <a:pt x="0" y="0"/>
                </a:lnTo>
              </a:path>
            </a:pathLst>
          </a:cu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" name="Line 16"/>
          <p:cNvSpPr>
            <a:spLocks noChangeShapeType="1"/>
          </p:cNvSpPr>
          <p:nvPr/>
        </p:nvSpPr>
        <p:spPr bwMode="auto">
          <a:xfrm>
            <a:off x="1667431" y="5988009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" name="Line 16"/>
          <p:cNvSpPr>
            <a:spLocks noChangeShapeType="1"/>
          </p:cNvSpPr>
          <p:nvPr/>
        </p:nvSpPr>
        <p:spPr bwMode="auto">
          <a:xfrm>
            <a:off x="1302671" y="6598325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" name="Line 16"/>
          <p:cNvSpPr>
            <a:spLocks noChangeShapeType="1"/>
          </p:cNvSpPr>
          <p:nvPr/>
        </p:nvSpPr>
        <p:spPr bwMode="auto">
          <a:xfrm flipH="1" flipV="1">
            <a:off x="2731677" y="6109868"/>
            <a:ext cx="3547" cy="64417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0" name="Line 16"/>
          <p:cNvSpPr>
            <a:spLocks noChangeShapeType="1"/>
          </p:cNvSpPr>
          <p:nvPr/>
        </p:nvSpPr>
        <p:spPr bwMode="auto">
          <a:xfrm flipH="1" flipV="1">
            <a:off x="3277728" y="6073160"/>
            <a:ext cx="3547" cy="64417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7" name="Line 16"/>
          <p:cNvSpPr>
            <a:spLocks noChangeShapeType="1"/>
          </p:cNvSpPr>
          <p:nvPr/>
        </p:nvSpPr>
        <p:spPr bwMode="auto">
          <a:xfrm>
            <a:off x="3212028" y="6598325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Line 16"/>
          <p:cNvSpPr>
            <a:spLocks noChangeShapeType="1"/>
          </p:cNvSpPr>
          <p:nvPr/>
        </p:nvSpPr>
        <p:spPr bwMode="auto">
          <a:xfrm>
            <a:off x="3334264" y="5266902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" name="Line 16"/>
          <p:cNvSpPr>
            <a:spLocks noChangeShapeType="1"/>
          </p:cNvSpPr>
          <p:nvPr/>
        </p:nvSpPr>
        <p:spPr bwMode="auto">
          <a:xfrm>
            <a:off x="1557405" y="5273349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" name="Line 16"/>
          <p:cNvSpPr>
            <a:spLocks noChangeShapeType="1"/>
          </p:cNvSpPr>
          <p:nvPr/>
        </p:nvSpPr>
        <p:spPr bwMode="auto">
          <a:xfrm flipH="1" flipV="1">
            <a:off x="1115959" y="5285129"/>
            <a:ext cx="0" cy="595076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5" name="Line 16"/>
          <p:cNvSpPr>
            <a:spLocks noChangeShapeType="1"/>
          </p:cNvSpPr>
          <p:nvPr/>
        </p:nvSpPr>
        <p:spPr bwMode="auto">
          <a:xfrm flipH="1" flipV="1">
            <a:off x="1397611" y="4113700"/>
            <a:ext cx="0" cy="595076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8" name="Line 16"/>
          <p:cNvSpPr>
            <a:spLocks noChangeShapeType="1"/>
          </p:cNvSpPr>
          <p:nvPr/>
        </p:nvSpPr>
        <p:spPr bwMode="auto">
          <a:xfrm>
            <a:off x="1050685" y="3381036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" name="Line 16"/>
          <p:cNvSpPr>
            <a:spLocks noChangeShapeType="1"/>
          </p:cNvSpPr>
          <p:nvPr/>
        </p:nvSpPr>
        <p:spPr bwMode="auto">
          <a:xfrm flipH="1" flipV="1">
            <a:off x="2956563" y="3603227"/>
            <a:ext cx="0" cy="339013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5" name="Line 16"/>
          <p:cNvSpPr>
            <a:spLocks noChangeShapeType="1"/>
          </p:cNvSpPr>
          <p:nvPr/>
        </p:nvSpPr>
        <p:spPr bwMode="auto">
          <a:xfrm>
            <a:off x="1484535" y="3972708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Line 16"/>
          <p:cNvSpPr>
            <a:spLocks noChangeShapeType="1"/>
          </p:cNvSpPr>
          <p:nvPr/>
        </p:nvSpPr>
        <p:spPr bwMode="auto">
          <a:xfrm>
            <a:off x="3357122" y="4652609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Line 16"/>
          <p:cNvSpPr>
            <a:spLocks noChangeShapeType="1"/>
          </p:cNvSpPr>
          <p:nvPr/>
        </p:nvSpPr>
        <p:spPr bwMode="auto">
          <a:xfrm>
            <a:off x="4156358" y="4055961"/>
            <a:ext cx="633260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" name="Line 16"/>
          <p:cNvSpPr>
            <a:spLocks noChangeShapeType="1"/>
          </p:cNvSpPr>
          <p:nvPr/>
        </p:nvSpPr>
        <p:spPr bwMode="auto">
          <a:xfrm>
            <a:off x="3172280" y="3381036"/>
            <a:ext cx="1432496" cy="0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" name="Line 16"/>
          <p:cNvSpPr>
            <a:spLocks noChangeShapeType="1"/>
          </p:cNvSpPr>
          <p:nvPr/>
        </p:nvSpPr>
        <p:spPr bwMode="auto">
          <a:xfrm flipH="1" flipV="1">
            <a:off x="988073" y="2707104"/>
            <a:ext cx="0" cy="595076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9" name="Line 16"/>
          <p:cNvSpPr>
            <a:spLocks noChangeShapeType="1"/>
          </p:cNvSpPr>
          <p:nvPr/>
        </p:nvSpPr>
        <p:spPr bwMode="auto">
          <a:xfrm flipV="1">
            <a:off x="2146504" y="2494965"/>
            <a:ext cx="3632841" cy="20825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" name="Line 16"/>
          <p:cNvSpPr>
            <a:spLocks noChangeShapeType="1"/>
          </p:cNvSpPr>
          <p:nvPr/>
        </p:nvSpPr>
        <p:spPr bwMode="auto">
          <a:xfrm flipH="1" flipV="1">
            <a:off x="3863696" y="1703030"/>
            <a:ext cx="0" cy="339013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4983" y="-45291"/>
            <a:ext cx="4548233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endParaRPr lang="en-US" sz="3200" b="1" dirty="0" smtClean="0">
              <a:solidFill>
                <a:srgbClr val="FFFF00"/>
              </a:solidFill>
              <a:effectLst>
                <a:outerShdw dist="12700" dir="2700000" algn="tl" rotWithShape="0">
                  <a:schemeClr val="bg1">
                    <a:lumMod val="85000"/>
                    <a:alpha val="0"/>
                  </a:schemeClr>
                </a:outerShdw>
              </a:effectLst>
              <a:latin typeface="Calibri bold" panose="020F0702030404030204" pitchFamily="34" charset="0"/>
              <a:cs typeface="Calibri bold" panose="020F070203040403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outerShdw dist="12700" dir="2700000" algn="tl" rotWithShape="0">
                    <a:schemeClr val="bg1">
                      <a:lumMod val="85000"/>
                      <a:alpha val="0"/>
                    </a:schemeClr>
                  </a:outerShdw>
                </a:effectLst>
                <a:latin typeface="Calibri bold" panose="020F0702030404030204" pitchFamily="34" charset="0"/>
                <a:cs typeface="Calibri bold" panose="020F0702030404030204" pitchFamily="34" charset="0"/>
              </a:rPr>
              <a:t>TIER</a:t>
            </a:r>
            <a:r>
              <a:rPr lang="en-US" sz="2800" b="1" dirty="0" smtClean="0">
                <a:solidFill>
                  <a:schemeClr val="accent4"/>
                </a:solidFill>
                <a:effectLst>
                  <a:outerShdw dist="12700" dir="2700000" algn="tl" rotWithShape="0">
                    <a:schemeClr val="bg1">
                      <a:lumMod val="85000"/>
                      <a:alpha val="0"/>
                    </a:schemeClr>
                  </a:outerShdw>
                </a:effectLst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effectLst>
                  <a:outerShdw dist="12700" dir="2700000" algn="tl" rotWithShape="0">
                    <a:schemeClr val="bg1">
                      <a:lumMod val="85000"/>
                      <a:alpha val="0"/>
                    </a:schemeClr>
                  </a:outerShdw>
                </a:effectLst>
                <a:latin typeface="Calibri bold" panose="020F0702030404030204" pitchFamily="34" charset="0"/>
                <a:cs typeface="Calibri bold" panose="020F0702030404030204" pitchFamily="34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effectLst>
                  <a:outerShdw dist="12700" dir="2700000" algn="tl" rotWithShape="0">
                    <a:schemeClr val="bg1">
                      <a:lumMod val="85000"/>
                      <a:alpha val="0"/>
                    </a:schemeClr>
                  </a:outerShdw>
                </a:effectLst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n-US" sz="2800" b="1" dirty="0">
                <a:solidFill>
                  <a:srgbClr val="80BC00"/>
                </a:solidFill>
                <a:effectLst>
                  <a:outerShdw dist="12700" dir="2700000" algn="tl" rotWithShape="0">
                    <a:schemeClr val="bg1">
                      <a:lumMod val="85000"/>
                      <a:alpha val="0"/>
                    </a:schemeClr>
                  </a:outerShdw>
                </a:effectLst>
                <a:latin typeface="Calibri bold" panose="020F0702030404030204" pitchFamily="34" charset="0"/>
                <a:cs typeface="Calibri bold" panose="020F0702030404030204" pitchFamily="34" charset="0"/>
              </a:rPr>
              <a:t>SUPPORT</a:t>
            </a:r>
            <a:r>
              <a:rPr lang="en-US" sz="2800" b="1" dirty="0">
                <a:solidFill>
                  <a:srgbClr val="E77E2A"/>
                </a:solidFill>
                <a:effectLst>
                  <a:outerShdw dist="12700" dir="2700000" algn="tl" rotWithShape="0">
                    <a:schemeClr val="bg1">
                      <a:lumMod val="85000"/>
                      <a:alpha val="0"/>
                    </a:schemeClr>
                  </a:outerShdw>
                </a:effectLst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n-US" sz="2800" b="1" dirty="0">
                <a:solidFill>
                  <a:srgbClr val="27A8E0"/>
                </a:solidFill>
                <a:effectLst>
                  <a:outerShdw dist="12700" dir="2700000" algn="tl" rotWithShape="0">
                    <a:schemeClr val="bg1">
                      <a:lumMod val="85000"/>
                      <a:alpha val="0"/>
                    </a:schemeClr>
                  </a:outerShdw>
                </a:effectLst>
                <a:latin typeface="Calibri bold" panose="020F0702030404030204" pitchFamily="34" charset="0"/>
                <a:cs typeface="Calibri bold" panose="020F0702030404030204" pitchFamily="34" charset="0"/>
              </a:rPr>
              <a:t>FLOWCHART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77" y="1988460"/>
            <a:ext cx="2289762" cy="106440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16" y="1141749"/>
            <a:ext cx="1405834" cy="507876"/>
          </a:xfrm>
          <a:prstGeom prst="rect">
            <a:avLst/>
          </a:prstGeom>
          <a:noFill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436" y="1214013"/>
            <a:ext cx="415222" cy="36139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2081" y="951715"/>
            <a:ext cx="877938" cy="88599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56764" y="1002903"/>
            <a:ext cx="376839" cy="41189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77656" y="1153635"/>
            <a:ext cx="239375" cy="386089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491392" y="2035317"/>
            <a:ext cx="1257834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Tier 2 team utilizes tools to support classroom teacher(s)</a:t>
            </a:r>
            <a:endParaRPr lang="en-US" sz="900" dirty="0">
              <a:solidFill>
                <a:schemeClr val="bg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531940" y="1153635"/>
            <a:ext cx="0" cy="45113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33876" y="1166512"/>
            <a:ext cx="323693" cy="346276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578666" y="1401069"/>
            <a:ext cx="962891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Recurring problem behavior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907987" y="1166512"/>
            <a:ext cx="719452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Is Tier 1 in place with fidelity?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013256" y="1079240"/>
            <a:ext cx="913786" cy="583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Has student had access to Tier 1 interventions and supports?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7436" y="2011112"/>
            <a:ext cx="364638" cy="364638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25298" y="2029646"/>
            <a:ext cx="372606" cy="365002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3241" y="2555593"/>
            <a:ext cx="303612" cy="330013"/>
          </a:xfrm>
          <a:prstGeom prst="rect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484845" y="2529171"/>
            <a:ext cx="1371548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Team implements 1 to 2 measurable interventions and supports.)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02647" y="2512403"/>
            <a:ext cx="652592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Set review date.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05550" y="2215946"/>
            <a:ext cx="1756501" cy="552862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720845" y="2277641"/>
            <a:ext cx="308205" cy="335006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2998522" y="2212732"/>
            <a:ext cx="12578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Tier 2 team reviews student’s data.</a:t>
            </a:r>
          </a:p>
          <a:p>
            <a:pPr algn="ctr">
              <a:lnSpc>
                <a:spcPct val="70000"/>
              </a:lnSpc>
            </a:pPr>
            <a:r>
              <a:rPr lang="en-US" sz="900" dirty="0" smtClean="0">
                <a:solidFill>
                  <a:schemeClr val="bg1"/>
                </a:solidFill>
                <a:latin typeface="+mj-lt"/>
              </a:rPr>
              <a:t>(Minor Referrals, Office Referrals, Grades, Attendance)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20454" y="2268345"/>
            <a:ext cx="1230379" cy="461392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51093" y="2321075"/>
            <a:ext cx="308205" cy="335006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578535" y="1166512"/>
            <a:ext cx="819076" cy="48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Tier 1 Interventions and Supports in place.</a:t>
            </a:r>
          </a:p>
        </p:txBody>
      </p:sp>
      <p:pic>
        <p:nvPicPr>
          <p:cNvPr id="86" name="Picture 8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4234" y="3163822"/>
            <a:ext cx="1147847" cy="454348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188208" y="3178018"/>
            <a:ext cx="1168697" cy="502251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147722" y="3164736"/>
            <a:ext cx="1624428" cy="442171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02074" y="3230906"/>
            <a:ext cx="300260" cy="300260"/>
          </a:xfrm>
          <a:prstGeom prst="rect">
            <a:avLst/>
          </a:prstGeom>
        </p:spPr>
      </p:pic>
      <p:sp>
        <p:nvSpPr>
          <p:cNvPr id="95" name="TextBox 94"/>
          <p:cNvSpPr txBox="1"/>
          <p:nvPr/>
        </p:nvSpPr>
        <p:spPr>
          <a:xfrm>
            <a:off x="663588" y="3204783"/>
            <a:ext cx="904742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Review intervention data.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218003" y="3179404"/>
            <a:ext cx="385170" cy="385170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2462910" y="3204783"/>
            <a:ext cx="904742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Are the interventions effective?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98" name="Picture 97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156358" y="3197783"/>
            <a:ext cx="411385" cy="366506"/>
          </a:xfrm>
          <a:prstGeom prst="rect">
            <a:avLst/>
          </a:prstGeom>
        </p:spPr>
      </p:pic>
      <p:sp>
        <p:nvSpPr>
          <p:cNvPr id="99" name="TextBox 98"/>
          <p:cNvSpPr txBox="1"/>
          <p:nvPr/>
        </p:nvSpPr>
        <p:spPr>
          <a:xfrm>
            <a:off x="4360720" y="3145847"/>
            <a:ext cx="1442269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Continue intervention(s) and monitoring.</a:t>
            </a:r>
          </a:p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Set review 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date or graduation date.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10798" y="3772734"/>
            <a:ext cx="2165380" cy="598519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445094" y="3819241"/>
            <a:ext cx="1098957" cy="445329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33139" y="3807945"/>
            <a:ext cx="335505" cy="392786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652204" y="3860207"/>
            <a:ext cx="1634853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</a:rPr>
              <a:t>Tier 2 team utilizes tools to support classroom teacher(s)…</a:t>
            </a:r>
          </a:p>
        </p:txBody>
      </p:sp>
      <p:pic>
        <p:nvPicPr>
          <p:cNvPr id="106" name="Picture 105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475438" y="3867631"/>
            <a:ext cx="319290" cy="319290"/>
          </a:xfrm>
          <a:prstGeom prst="rect">
            <a:avLst/>
          </a:prstGeom>
        </p:spPr>
      </p:pic>
      <p:sp>
        <p:nvSpPr>
          <p:cNvPr id="107" name="TextBox 106"/>
          <p:cNvSpPr txBox="1"/>
          <p:nvPr/>
        </p:nvSpPr>
        <p:spPr>
          <a:xfrm>
            <a:off x="4657735" y="3847149"/>
            <a:ext cx="904742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Review intervention data.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08" name="Picture 107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35548" y="4440128"/>
            <a:ext cx="3305320" cy="447445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56109" y="4483057"/>
            <a:ext cx="342817" cy="335961"/>
          </a:xfrm>
          <a:prstGeom prst="rect">
            <a:avLst/>
          </a:prstGeom>
        </p:spPr>
      </p:pic>
      <p:sp>
        <p:nvSpPr>
          <p:cNvPr id="110" name="TextBox 109"/>
          <p:cNvSpPr txBox="1"/>
          <p:nvPr/>
        </p:nvSpPr>
        <p:spPr>
          <a:xfrm>
            <a:off x="790493" y="4534001"/>
            <a:ext cx="2398013" cy="292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 smtClean="0">
                <a:solidFill>
                  <a:schemeClr val="bg1"/>
                </a:solidFill>
              </a:rPr>
              <a:t>Tier 2 team implements a different measureable intervention and supports.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12" name="Picture 111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552723" y="4439747"/>
            <a:ext cx="1219405" cy="541958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604776" y="4449222"/>
            <a:ext cx="379903" cy="379903"/>
          </a:xfrm>
          <a:prstGeom prst="rect">
            <a:avLst/>
          </a:prstGeom>
        </p:spPr>
      </p:pic>
      <p:sp>
        <p:nvSpPr>
          <p:cNvPr id="114" name="TextBox 113"/>
          <p:cNvSpPr txBox="1"/>
          <p:nvPr/>
        </p:nvSpPr>
        <p:spPr>
          <a:xfrm>
            <a:off x="4975586" y="2275079"/>
            <a:ext cx="904742" cy="48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Refer student to Tier 2 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Team via Nomination Form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15" name="Picture 11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307978" y="5016078"/>
            <a:ext cx="1615962" cy="606842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256895" y="5015468"/>
            <a:ext cx="1692805" cy="515763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609049" y="5771647"/>
            <a:ext cx="1080742" cy="440829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2455239" y="5771647"/>
            <a:ext cx="1096145" cy="548073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145031" y="5582667"/>
            <a:ext cx="1627097" cy="466752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555304" y="6319720"/>
            <a:ext cx="1578296" cy="555363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900637" y="6326575"/>
            <a:ext cx="1717928" cy="548508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350699" y="5054714"/>
            <a:ext cx="455671" cy="388660"/>
          </a:xfrm>
          <a:prstGeom prst="rect">
            <a:avLst/>
          </a:prstGeom>
        </p:spPr>
      </p:pic>
      <p:sp>
        <p:nvSpPr>
          <p:cNvPr id="130" name="TextBox 129"/>
          <p:cNvSpPr txBox="1"/>
          <p:nvPr/>
        </p:nvSpPr>
        <p:spPr>
          <a:xfrm>
            <a:off x="703867" y="5043349"/>
            <a:ext cx="1281169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Implement recommendations</a:t>
            </a:r>
          </a:p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 from Team meeting.</a:t>
            </a:r>
          </a:p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Set review date.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31" name="Picture 130"/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2376178" y="5034202"/>
            <a:ext cx="384093" cy="453928"/>
          </a:xfrm>
          <a:prstGeom prst="rect">
            <a:avLst/>
          </a:prstGeom>
        </p:spPr>
      </p:pic>
      <p:sp>
        <p:nvSpPr>
          <p:cNvPr id="132" name="TextBox 131"/>
          <p:cNvSpPr txBox="1"/>
          <p:nvPr/>
        </p:nvSpPr>
        <p:spPr>
          <a:xfrm>
            <a:off x="2600467" y="5064527"/>
            <a:ext cx="1437049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Schedule Team 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meeting to</a:t>
            </a:r>
            <a:endParaRPr lang="en-US" sz="900" dirty="0">
              <a:solidFill>
                <a:schemeClr val="bg1"/>
              </a:solidFill>
              <a:latin typeface="+mj-lt"/>
            </a:endParaRPr>
          </a:p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hare 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student intervention data with 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administrators  &amp; PBIS Coach. 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33" name="Picture 132"/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641738" y="5816936"/>
            <a:ext cx="314014" cy="308199"/>
          </a:xfrm>
          <a:prstGeom prst="rect">
            <a:avLst/>
          </a:prstGeom>
        </p:spPr>
      </p:pic>
      <p:sp>
        <p:nvSpPr>
          <p:cNvPr id="142" name="TextBox 141"/>
          <p:cNvSpPr txBox="1"/>
          <p:nvPr/>
        </p:nvSpPr>
        <p:spPr>
          <a:xfrm>
            <a:off x="826897" y="5812253"/>
            <a:ext cx="785184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Review student data.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43" name="Picture 142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493938" y="5816043"/>
            <a:ext cx="319290" cy="319290"/>
          </a:xfrm>
          <a:prstGeom prst="rect">
            <a:avLst/>
          </a:prstGeom>
        </p:spPr>
      </p:pic>
      <p:sp>
        <p:nvSpPr>
          <p:cNvPr id="144" name="TextBox 143"/>
          <p:cNvSpPr txBox="1"/>
          <p:nvPr/>
        </p:nvSpPr>
        <p:spPr>
          <a:xfrm>
            <a:off x="2727694" y="5793308"/>
            <a:ext cx="823689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Are the interventions effective?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45" name="Picture 144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164175" y="5621503"/>
            <a:ext cx="411385" cy="366506"/>
          </a:xfrm>
          <a:prstGeom prst="rect">
            <a:avLst/>
          </a:prstGeom>
        </p:spPr>
      </p:pic>
      <p:sp>
        <p:nvSpPr>
          <p:cNvPr id="146" name="TextBox 145"/>
          <p:cNvSpPr txBox="1"/>
          <p:nvPr/>
        </p:nvSpPr>
        <p:spPr>
          <a:xfrm>
            <a:off x="4379180" y="5582667"/>
            <a:ext cx="1388261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Continue intervention(s) and monitoring.</a:t>
            </a:r>
          </a:p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Set review 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date or graduation date .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47" name="Picture 146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587945" y="6377410"/>
            <a:ext cx="402775" cy="402775"/>
          </a:xfrm>
          <a:prstGeom prst="rect">
            <a:avLst/>
          </a:prstGeom>
        </p:spPr>
      </p:pic>
      <p:sp>
        <p:nvSpPr>
          <p:cNvPr id="148" name="TextBox 147"/>
          <p:cNvSpPr txBox="1"/>
          <p:nvPr/>
        </p:nvSpPr>
        <p:spPr>
          <a:xfrm>
            <a:off x="940380" y="6319720"/>
            <a:ext cx="111853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Continue intervention(s) and monitoring.</a:t>
            </a:r>
          </a:p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Set review 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date or graduation date. 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49" name="Picture 148"/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3928276" y="6368570"/>
            <a:ext cx="430993" cy="430993"/>
          </a:xfrm>
          <a:prstGeom prst="rect">
            <a:avLst/>
          </a:prstGeom>
        </p:spPr>
      </p:pic>
      <p:sp>
        <p:nvSpPr>
          <p:cNvPr id="150" name="TextBox 149"/>
          <p:cNvSpPr txBox="1"/>
          <p:nvPr/>
        </p:nvSpPr>
        <p:spPr>
          <a:xfrm>
            <a:off x="4325172" y="6376859"/>
            <a:ext cx="1218879" cy="48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Tier 2 team meets with </a:t>
            </a:r>
            <a:r>
              <a:rPr lang="en-US" sz="900" dirty="0">
                <a:solidFill>
                  <a:schemeClr val="bg1"/>
                </a:solidFill>
              </a:rPr>
              <a:t>administrators  &amp; PBIS </a:t>
            </a:r>
            <a:r>
              <a:rPr lang="en-US" sz="900" dirty="0" smtClean="0">
                <a:solidFill>
                  <a:schemeClr val="bg1"/>
                </a:solidFill>
              </a:rPr>
              <a:t>Coach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smtClean="0">
                <a:solidFill>
                  <a:schemeClr val="bg1"/>
                </a:solidFill>
              </a:rPr>
              <a:t>to determine next steps.</a:t>
            </a:r>
            <a:endParaRPr lang="en-US" sz="900" dirty="0">
              <a:solidFill>
                <a:schemeClr val="bg1"/>
              </a:solidFill>
            </a:endParaRPr>
          </a:p>
        </p:txBody>
      </p:sp>
      <p:grpSp>
        <p:nvGrpSpPr>
          <p:cNvPr id="176" name="Group 175"/>
          <p:cNvGrpSpPr/>
          <p:nvPr/>
        </p:nvGrpSpPr>
        <p:grpSpPr>
          <a:xfrm>
            <a:off x="2524219" y="3839952"/>
            <a:ext cx="904742" cy="322262"/>
            <a:chOff x="3912075" y="1787256"/>
            <a:chExt cx="904742" cy="322262"/>
          </a:xfrm>
        </p:grpSpPr>
        <p:grpSp>
          <p:nvGrpSpPr>
            <p:cNvPr id="177" name="Group 176"/>
            <p:cNvGrpSpPr/>
            <p:nvPr/>
          </p:nvGrpSpPr>
          <p:grpSpPr>
            <a:xfrm>
              <a:off x="4200919" y="1787256"/>
              <a:ext cx="322262" cy="322262"/>
              <a:chOff x="-1060450" y="1824038"/>
              <a:chExt cx="322262" cy="322262"/>
            </a:xfrm>
          </p:grpSpPr>
          <p:sp>
            <p:nvSpPr>
              <p:cNvPr id="179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-1060450" y="1824038"/>
                <a:ext cx="322262" cy="322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Oval 5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F7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Oval 6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noFill/>
              <a:ln w="952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8" name="TextBox 177"/>
            <p:cNvSpPr txBox="1"/>
            <p:nvPr/>
          </p:nvSpPr>
          <p:spPr>
            <a:xfrm>
              <a:off x="3912075" y="1873074"/>
              <a:ext cx="904742" cy="206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+mj-lt"/>
                </a:rPr>
                <a:t>NO</a:t>
              </a:r>
              <a:endParaRPr lang="en-US" sz="9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4397683" y="5115679"/>
            <a:ext cx="904742" cy="322262"/>
            <a:chOff x="3912075" y="1787256"/>
            <a:chExt cx="904742" cy="322262"/>
          </a:xfrm>
        </p:grpSpPr>
        <p:grpSp>
          <p:nvGrpSpPr>
            <p:cNvPr id="183" name="Group 182"/>
            <p:cNvGrpSpPr/>
            <p:nvPr/>
          </p:nvGrpSpPr>
          <p:grpSpPr>
            <a:xfrm>
              <a:off x="4200919" y="1787256"/>
              <a:ext cx="322262" cy="322262"/>
              <a:chOff x="-1060450" y="1824038"/>
              <a:chExt cx="322262" cy="322262"/>
            </a:xfrm>
          </p:grpSpPr>
          <p:sp>
            <p:nvSpPr>
              <p:cNvPr id="185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-1060450" y="1824038"/>
                <a:ext cx="322262" cy="322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Oval 5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F7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Oval 6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noFill/>
              <a:ln w="952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4" name="TextBox 183"/>
            <p:cNvSpPr txBox="1"/>
            <p:nvPr/>
          </p:nvSpPr>
          <p:spPr>
            <a:xfrm>
              <a:off x="3912075" y="1861644"/>
              <a:ext cx="904742" cy="206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+mj-lt"/>
                </a:rPr>
                <a:t>NO</a:t>
              </a:r>
              <a:endParaRPr lang="en-US" sz="9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4800049" y="4461599"/>
            <a:ext cx="1084912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Are the interventions effective?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26" name="Line 16"/>
          <p:cNvSpPr>
            <a:spLocks noChangeShapeType="1"/>
          </p:cNvSpPr>
          <p:nvPr/>
        </p:nvSpPr>
        <p:spPr bwMode="auto">
          <a:xfrm flipH="1" flipV="1">
            <a:off x="4159933" y="4055961"/>
            <a:ext cx="0" cy="595076"/>
          </a:xfrm>
          <a:prstGeom prst="line">
            <a:avLst/>
          </a:prstGeom>
          <a:noFill/>
          <a:ln w="15875" cap="flat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51" name="Group 150"/>
          <p:cNvGrpSpPr/>
          <p:nvPr/>
        </p:nvGrpSpPr>
        <p:grpSpPr>
          <a:xfrm>
            <a:off x="3422910" y="1806366"/>
            <a:ext cx="904742" cy="322262"/>
            <a:chOff x="3912075" y="1787256"/>
            <a:chExt cx="904742" cy="322262"/>
          </a:xfrm>
        </p:grpSpPr>
        <p:grpSp>
          <p:nvGrpSpPr>
            <p:cNvPr id="141" name="Group 140"/>
            <p:cNvGrpSpPr/>
            <p:nvPr/>
          </p:nvGrpSpPr>
          <p:grpSpPr>
            <a:xfrm>
              <a:off x="4200919" y="1787256"/>
              <a:ext cx="322262" cy="322262"/>
              <a:chOff x="-1060450" y="1824038"/>
              <a:chExt cx="322262" cy="322262"/>
            </a:xfrm>
          </p:grpSpPr>
          <p:sp>
            <p:nvSpPr>
              <p:cNvPr id="136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-1060450" y="1824038"/>
                <a:ext cx="322262" cy="322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Oval 5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F7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Oval 6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noFill/>
              <a:ln w="952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3912075" y="1882599"/>
              <a:ext cx="904742" cy="206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+mj-lt"/>
                </a:rPr>
                <a:t>NO</a:t>
              </a:r>
              <a:endParaRPr lang="en-US" sz="9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85" name="AutoShape 51"/>
          <p:cNvSpPr>
            <a:spLocks noChangeAspect="1" noChangeArrowheads="1" noTextEdit="1"/>
          </p:cNvSpPr>
          <p:nvPr/>
        </p:nvSpPr>
        <p:spPr bwMode="auto">
          <a:xfrm>
            <a:off x="-308436" y="1241878"/>
            <a:ext cx="179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Freeform 53"/>
          <p:cNvSpPr>
            <a:spLocks/>
          </p:cNvSpPr>
          <p:nvPr/>
        </p:nvSpPr>
        <p:spPr bwMode="auto">
          <a:xfrm>
            <a:off x="4338183" y="4519689"/>
            <a:ext cx="128443" cy="253318"/>
          </a:xfrm>
          <a:custGeom>
            <a:avLst/>
            <a:gdLst>
              <a:gd name="T0" fmla="*/ 0 w 108"/>
              <a:gd name="T1" fmla="*/ 213 h 213"/>
              <a:gd name="T2" fmla="*/ 0 w 108"/>
              <a:gd name="T3" fmla="*/ 0 h 213"/>
              <a:gd name="T4" fmla="*/ 108 w 108"/>
              <a:gd name="T5" fmla="*/ 105 h 213"/>
              <a:gd name="T6" fmla="*/ 0 w 108"/>
              <a:gd name="T7" fmla="*/ 213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" h="213">
                <a:moveTo>
                  <a:pt x="0" y="213"/>
                </a:moveTo>
                <a:lnTo>
                  <a:pt x="0" y="0"/>
                </a:lnTo>
                <a:lnTo>
                  <a:pt x="108" y="105"/>
                </a:lnTo>
                <a:lnTo>
                  <a:pt x="0" y="213"/>
                </a:lnTo>
                <a:close/>
              </a:path>
            </a:pathLst>
          </a:custGeom>
          <a:solidFill>
            <a:srgbClr val="E87E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" name="Freeform 53"/>
          <p:cNvSpPr>
            <a:spLocks/>
          </p:cNvSpPr>
          <p:nvPr/>
        </p:nvSpPr>
        <p:spPr bwMode="auto">
          <a:xfrm rot="16200000">
            <a:off x="4099954" y="4201156"/>
            <a:ext cx="128443" cy="253318"/>
          </a:xfrm>
          <a:custGeom>
            <a:avLst/>
            <a:gdLst>
              <a:gd name="T0" fmla="*/ 0 w 108"/>
              <a:gd name="T1" fmla="*/ 213 h 213"/>
              <a:gd name="T2" fmla="*/ 0 w 108"/>
              <a:gd name="T3" fmla="*/ 0 h 213"/>
              <a:gd name="T4" fmla="*/ 108 w 108"/>
              <a:gd name="T5" fmla="*/ 105 h 213"/>
              <a:gd name="T6" fmla="*/ 0 w 108"/>
              <a:gd name="T7" fmla="*/ 213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" h="213">
                <a:moveTo>
                  <a:pt x="0" y="213"/>
                </a:moveTo>
                <a:lnTo>
                  <a:pt x="0" y="0"/>
                </a:lnTo>
                <a:lnTo>
                  <a:pt x="108" y="105"/>
                </a:lnTo>
                <a:lnTo>
                  <a:pt x="0" y="213"/>
                </a:lnTo>
                <a:close/>
              </a:path>
            </a:pathLst>
          </a:custGeom>
          <a:solidFill>
            <a:srgbClr val="E87E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70" name="Group 169"/>
          <p:cNvGrpSpPr/>
          <p:nvPr/>
        </p:nvGrpSpPr>
        <p:grpSpPr>
          <a:xfrm>
            <a:off x="2282796" y="6431734"/>
            <a:ext cx="904742" cy="322262"/>
            <a:chOff x="3909679" y="1787256"/>
            <a:chExt cx="904742" cy="322262"/>
          </a:xfrm>
        </p:grpSpPr>
        <p:grpSp>
          <p:nvGrpSpPr>
            <p:cNvPr id="171" name="Group 170"/>
            <p:cNvGrpSpPr/>
            <p:nvPr/>
          </p:nvGrpSpPr>
          <p:grpSpPr>
            <a:xfrm>
              <a:off x="4200919" y="1787256"/>
              <a:ext cx="322262" cy="322262"/>
              <a:chOff x="-1060450" y="1824038"/>
              <a:chExt cx="322262" cy="322262"/>
            </a:xfrm>
          </p:grpSpPr>
          <p:sp>
            <p:nvSpPr>
              <p:cNvPr id="173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-1060450" y="1824038"/>
                <a:ext cx="322262" cy="322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Oval 5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F7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Oval 6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80BC00"/>
              </a:solidFill>
              <a:ln w="952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2" name="TextBox 171"/>
            <p:cNvSpPr txBox="1"/>
            <p:nvPr/>
          </p:nvSpPr>
          <p:spPr>
            <a:xfrm>
              <a:off x="3909679" y="1871338"/>
              <a:ext cx="90474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+mj-lt"/>
                </a:rPr>
                <a:t>YES</a:t>
              </a:r>
              <a:endParaRPr lang="en-US" sz="9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2829104" y="6417666"/>
            <a:ext cx="904742" cy="322262"/>
            <a:chOff x="3912075" y="1787256"/>
            <a:chExt cx="904742" cy="322262"/>
          </a:xfrm>
        </p:grpSpPr>
        <p:grpSp>
          <p:nvGrpSpPr>
            <p:cNvPr id="189" name="Group 188"/>
            <p:cNvGrpSpPr/>
            <p:nvPr/>
          </p:nvGrpSpPr>
          <p:grpSpPr>
            <a:xfrm>
              <a:off x="4200919" y="1787256"/>
              <a:ext cx="322262" cy="322262"/>
              <a:chOff x="-1060450" y="1824038"/>
              <a:chExt cx="322262" cy="322262"/>
            </a:xfrm>
          </p:grpSpPr>
          <p:sp>
            <p:nvSpPr>
              <p:cNvPr id="191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-1060450" y="1824038"/>
                <a:ext cx="322262" cy="322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Oval 5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F7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Oval 6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noFill/>
              <a:ln w="952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0" name="TextBox 189"/>
            <p:cNvSpPr txBox="1"/>
            <p:nvPr/>
          </p:nvSpPr>
          <p:spPr>
            <a:xfrm>
              <a:off x="3912075" y="1869899"/>
              <a:ext cx="904742" cy="206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+mj-lt"/>
                </a:rPr>
                <a:t>NO</a:t>
              </a:r>
              <a:endParaRPr lang="en-US" sz="9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3261417" y="3225876"/>
            <a:ext cx="904742" cy="322262"/>
            <a:chOff x="3909679" y="1787256"/>
            <a:chExt cx="904742" cy="322262"/>
          </a:xfrm>
        </p:grpSpPr>
        <p:grpSp>
          <p:nvGrpSpPr>
            <p:cNvPr id="295" name="Group 294"/>
            <p:cNvGrpSpPr/>
            <p:nvPr/>
          </p:nvGrpSpPr>
          <p:grpSpPr>
            <a:xfrm>
              <a:off x="4200919" y="1787256"/>
              <a:ext cx="322262" cy="322262"/>
              <a:chOff x="-1060450" y="1824038"/>
              <a:chExt cx="322262" cy="322262"/>
            </a:xfrm>
          </p:grpSpPr>
          <p:sp>
            <p:nvSpPr>
              <p:cNvPr id="297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-1060450" y="1824038"/>
                <a:ext cx="322262" cy="322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Oval 5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F7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Oval 6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80BC00"/>
              </a:solidFill>
              <a:ln w="952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6" name="TextBox 295"/>
            <p:cNvSpPr txBox="1"/>
            <p:nvPr/>
          </p:nvSpPr>
          <p:spPr>
            <a:xfrm>
              <a:off x="3909679" y="1871338"/>
              <a:ext cx="90474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+mj-lt"/>
                </a:rPr>
                <a:t>YES</a:t>
              </a:r>
              <a:endParaRPr lang="en-US" sz="9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5005614" y="5121953"/>
            <a:ext cx="904742" cy="322262"/>
            <a:chOff x="3909679" y="1787256"/>
            <a:chExt cx="904742" cy="322262"/>
          </a:xfrm>
        </p:grpSpPr>
        <p:grpSp>
          <p:nvGrpSpPr>
            <p:cNvPr id="301" name="Group 300"/>
            <p:cNvGrpSpPr/>
            <p:nvPr/>
          </p:nvGrpSpPr>
          <p:grpSpPr>
            <a:xfrm>
              <a:off x="4200919" y="1787256"/>
              <a:ext cx="322262" cy="322262"/>
              <a:chOff x="-1060450" y="1824038"/>
              <a:chExt cx="322262" cy="322262"/>
            </a:xfrm>
          </p:grpSpPr>
          <p:sp>
            <p:nvSpPr>
              <p:cNvPr id="303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-1060450" y="1824038"/>
                <a:ext cx="322262" cy="322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Oval 5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F7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Oval 6"/>
              <p:cNvSpPr>
                <a:spLocks noChangeArrowheads="1"/>
              </p:cNvSpPr>
              <p:nvPr/>
            </p:nvSpPr>
            <p:spPr bwMode="auto">
              <a:xfrm>
                <a:off x="-1055688" y="1827213"/>
                <a:ext cx="314325" cy="314325"/>
              </a:xfrm>
              <a:prstGeom prst="ellipse">
                <a:avLst/>
              </a:prstGeom>
              <a:solidFill>
                <a:srgbClr val="80BC00"/>
              </a:solidFill>
              <a:ln w="952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2" name="TextBox 301"/>
            <p:cNvSpPr txBox="1"/>
            <p:nvPr/>
          </p:nvSpPr>
          <p:spPr>
            <a:xfrm>
              <a:off x="3909679" y="1871338"/>
              <a:ext cx="90474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+mj-lt"/>
                </a:rPr>
                <a:t>YES</a:t>
              </a:r>
              <a:endParaRPr lang="en-US" sz="9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0" name="Straight Connector 309"/>
          <p:cNvCxnSpPr/>
          <p:nvPr/>
        </p:nvCxnSpPr>
        <p:spPr>
          <a:xfrm>
            <a:off x="4657735" y="1153635"/>
            <a:ext cx="0" cy="45113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/>
          <p:nvPr/>
        </p:nvCxnSpPr>
        <p:spPr>
          <a:xfrm>
            <a:off x="1856764" y="2037446"/>
            <a:ext cx="0" cy="84816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>
            <a:off x="511138" y="2461526"/>
            <a:ext cx="1745757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2956563" y="4420782"/>
            <a:ext cx="0" cy="45113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2986195" y="4473501"/>
            <a:ext cx="652592" cy="38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Set review date.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2374132" y="113580"/>
            <a:ext cx="1218860" cy="41615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50595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232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bold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gd-7</dc:creator>
  <cp:lastModifiedBy>Sarah Martin</cp:lastModifiedBy>
  <cp:revision>39</cp:revision>
  <cp:lastPrinted>2021-07-30T17:51:45Z</cp:lastPrinted>
  <dcterms:created xsi:type="dcterms:W3CDTF">2019-01-29T06:17:35Z</dcterms:created>
  <dcterms:modified xsi:type="dcterms:W3CDTF">2021-08-09T13:38:08Z</dcterms:modified>
</cp:coreProperties>
</file>