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B491-3975-4C50-94EF-394F5C9A3C6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0130-3C0C-4F98-8E60-AA8A4E2B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B491-3975-4C50-94EF-394F5C9A3C6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0130-3C0C-4F98-8E60-AA8A4E2B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6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B491-3975-4C50-94EF-394F5C9A3C6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0130-3C0C-4F98-8E60-AA8A4E2B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96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B491-3975-4C50-94EF-394F5C9A3C6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0130-3C0C-4F98-8E60-AA8A4E2B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71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B491-3975-4C50-94EF-394F5C9A3C6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0130-3C0C-4F98-8E60-AA8A4E2B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93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B491-3975-4C50-94EF-394F5C9A3C6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0130-3C0C-4F98-8E60-AA8A4E2B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8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B491-3975-4C50-94EF-394F5C9A3C6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0130-3C0C-4F98-8E60-AA8A4E2B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9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B491-3975-4C50-94EF-394F5C9A3C6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0130-3C0C-4F98-8E60-AA8A4E2B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B491-3975-4C50-94EF-394F5C9A3C6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0130-3C0C-4F98-8E60-AA8A4E2B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4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B491-3975-4C50-94EF-394F5C9A3C6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0130-3C0C-4F98-8E60-AA8A4E2B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16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3B491-3975-4C50-94EF-394F5C9A3C6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80130-3C0C-4F98-8E60-AA8A4E2B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81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B491-3975-4C50-94EF-394F5C9A3C62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80130-3C0C-4F98-8E60-AA8A4E2BA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6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ree Frogs Funny Sitting Position wallpap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213"/>
            <a:ext cx="12192000" cy="6923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69095" y="3614202"/>
            <a:ext cx="66229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On the island lived a family with three quarrelsome frogs named Milton,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Rupert, and Lydia.  They </a:t>
            </a:r>
            <a:r>
              <a:rPr lang="en-US" sz="3600" b="1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quarreled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and </a:t>
            </a:r>
            <a:r>
              <a:rPr lang="en-US" sz="3600" i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quibbled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all the time. 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361" y="6291858"/>
            <a:ext cx="4860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" action="ppaction://hlinkshowjump?jump=firstslide"/>
              </a:rPr>
              <a:t>https://www.youtube.com/watch?v=sEYNvhrgZv0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7736" y="-214313"/>
            <a:ext cx="6622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It’s Mine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By Leo </a:t>
            </a:r>
            <a:r>
              <a:rPr lang="en-US" sz="36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Lioni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562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Thought Bubble Clip Art at Clker.com - vector clip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605" y="938346"/>
            <a:ext cx="5451629" cy="479743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70FC40-E7C1-4FF2-8801-F2A77DC68377}"/>
              </a:ext>
            </a:extLst>
          </p:cNvPr>
          <p:cNvSpPr txBox="1"/>
          <p:nvPr/>
        </p:nvSpPr>
        <p:spPr>
          <a:xfrm>
            <a:off x="0" y="0"/>
            <a:ext cx="120811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WORD OF THE WEEK: </a:t>
            </a:r>
            <a:r>
              <a:rPr lang="en-US" sz="6600" b="1" dirty="0" smtClean="0"/>
              <a:t>Quarreled</a:t>
            </a:r>
            <a:endParaRPr lang="en-US" sz="66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53144" y="3529371"/>
            <a:ext cx="10598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26872" y="1661255"/>
            <a:ext cx="45504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After reading the passage, what do you think </a:t>
            </a:r>
            <a:r>
              <a:rPr lang="en-US" sz="4000" b="1" dirty="0" smtClean="0"/>
              <a:t>quarreled</a:t>
            </a:r>
            <a:r>
              <a:rPr lang="en-US" sz="4000" dirty="0" smtClean="0"/>
              <a:t> </a:t>
            </a:r>
            <a:r>
              <a:rPr lang="en-US" sz="4000" dirty="0" smtClean="0"/>
              <a:t>means?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2686594" y="5556888"/>
            <a:ext cx="6531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TURN AND TALK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2728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C70FC40-E7C1-4FF2-8801-F2A77DC68377}"/>
              </a:ext>
            </a:extLst>
          </p:cNvPr>
          <p:cNvSpPr txBox="1"/>
          <p:nvPr/>
        </p:nvSpPr>
        <p:spPr>
          <a:xfrm rot="20420868">
            <a:off x="217714" y="890549"/>
            <a:ext cx="8216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WORD OF THE WEEK</a:t>
            </a:r>
            <a:endParaRPr lang="en-US" sz="66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81005" y="2222803"/>
            <a:ext cx="6810103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7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Quarreled</a:t>
            </a:r>
            <a:endParaRPr kumimoji="0" lang="en-US" altLang="en-US" sz="7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3600" b="1" dirty="0" smtClean="0"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/>
              <a:t>To have a disagreement over something</a:t>
            </a:r>
            <a:endParaRPr lang="en-US" altLang="en-US" sz="48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Picture 1" descr="Blog Investigação Φ Filosófica: Essay Prize in Informal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52" y="3347926"/>
            <a:ext cx="38100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C70FC40-E7C1-4FF2-8801-F2A77DC68377}"/>
              </a:ext>
            </a:extLst>
          </p:cNvPr>
          <p:cNvSpPr txBox="1"/>
          <p:nvPr/>
        </p:nvSpPr>
        <p:spPr>
          <a:xfrm>
            <a:off x="242888" y="0"/>
            <a:ext cx="11949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WORD OF THE WEEK: </a:t>
            </a:r>
            <a:r>
              <a:rPr lang="en-US" sz="6600" b="1" dirty="0" smtClean="0"/>
              <a:t>Quarreled</a:t>
            </a:r>
            <a:endParaRPr lang="en-US" sz="66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53144" y="3529371"/>
            <a:ext cx="10598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Massey Men's League | What did you think?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" y="997408"/>
            <a:ext cx="3067977" cy="5525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5534" y="1341507"/>
            <a:ext cx="128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Think of a time when…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24113" y="2116814"/>
            <a:ext cx="45458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you quarreled with someone.  What did you quarrel about?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122080" y="5415001"/>
            <a:ext cx="6531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TURN AND TALK</a:t>
            </a:r>
            <a:endParaRPr lang="en-US" sz="6600" b="1" dirty="0"/>
          </a:p>
        </p:txBody>
      </p:sp>
      <p:pic>
        <p:nvPicPr>
          <p:cNvPr id="2" name="Picture 1" descr="Surviving infidelity: 7 Do's When A Cheating Husband Or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429" y="1535253"/>
            <a:ext cx="3234037" cy="316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C70FC40-E7C1-4FF2-8801-F2A77DC68377}"/>
              </a:ext>
            </a:extLst>
          </p:cNvPr>
          <p:cNvSpPr txBox="1"/>
          <p:nvPr/>
        </p:nvSpPr>
        <p:spPr>
          <a:xfrm>
            <a:off x="352603" y="-62982"/>
            <a:ext cx="1219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WORD OF THE WEEK: </a:t>
            </a:r>
            <a:r>
              <a:rPr lang="en-US" sz="6600" b="1" dirty="0" smtClean="0"/>
              <a:t>Quarreled</a:t>
            </a:r>
            <a:endParaRPr lang="en-US" sz="66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53144" y="3529371"/>
            <a:ext cx="10598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372325">
            <a:off x="3447931" y="2701433"/>
            <a:ext cx="3535107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Can it be both?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030312" y="4002199"/>
            <a:ext cx="2371967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TURN </a:t>
            </a:r>
          </a:p>
          <a:p>
            <a:r>
              <a:rPr lang="en-US" sz="6000" b="1" dirty="0" smtClean="0"/>
              <a:t>AND </a:t>
            </a:r>
          </a:p>
          <a:p>
            <a:r>
              <a:rPr lang="en-US" sz="6000" b="1" dirty="0" smtClean="0"/>
              <a:t>TALK</a:t>
            </a:r>
            <a:endParaRPr lang="en-US" sz="6000" b="1" dirty="0"/>
          </a:p>
        </p:txBody>
      </p:sp>
      <p:pic>
        <p:nvPicPr>
          <p:cNvPr id="10" name="Picture 9" descr="Verbs – definition, types, examples and worksheet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71" y="4405332"/>
            <a:ext cx="3789535" cy="2234033"/>
          </a:xfrm>
          <a:prstGeom prst="rect">
            <a:avLst/>
          </a:prstGeom>
        </p:spPr>
      </p:pic>
      <p:pic>
        <p:nvPicPr>
          <p:cNvPr id="11" name="Picture 10" descr="What is a Noun and Types of Noun, Examples and Sentences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71" y="1148478"/>
            <a:ext cx="3839420" cy="21575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73089" y="3545055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OR</a:t>
            </a:r>
            <a:endParaRPr lang="en-US" sz="4000" dirty="0"/>
          </a:p>
        </p:txBody>
      </p:sp>
      <p:pic>
        <p:nvPicPr>
          <p:cNvPr id="13" name="Picture 12" descr="Scrappers Alley Designs 2: Simple Photo Bubble Tutoria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78" y="643407"/>
            <a:ext cx="2862883" cy="286288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67213" y="1146761"/>
            <a:ext cx="2276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Is </a:t>
            </a:r>
            <a:r>
              <a:rPr lang="en-US" sz="4000" b="1" dirty="0" smtClean="0"/>
              <a:t>quarrel</a:t>
            </a:r>
            <a:r>
              <a:rPr lang="en-US" sz="4000" dirty="0" smtClean="0"/>
              <a:t> </a:t>
            </a:r>
            <a:r>
              <a:rPr lang="en-US" sz="4000" dirty="0"/>
              <a:t>a noun or a verb?</a:t>
            </a:r>
          </a:p>
        </p:txBody>
      </p:sp>
      <p:pic>
        <p:nvPicPr>
          <p:cNvPr id="4" name="Picture 3" descr="Multitasking Increases Study Time, Lowers Grades - UConn Today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03" y="4212679"/>
            <a:ext cx="3448749" cy="229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04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guing with Idiots … | THE STRATEGIC LEARN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13" y="2873435"/>
            <a:ext cx="3058151" cy="203876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70FC40-E7C1-4FF2-8801-F2A77DC68377}"/>
              </a:ext>
            </a:extLst>
          </p:cNvPr>
          <p:cNvSpPr txBox="1"/>
          <p:nvPr/>
        </p:nvSpPr>
        <p:spPr>
          <a:xfrm>
            <a:off x="214314" y="0"/>
            <a:ext cx="12101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/>
              <a:t>WORD OF THE WEEK: </a:t>
            </a:r>
            <a:r>
              <a:rPr lang="en-US" sz="6600" b="1" dirty="0" smtClean="0"/>
              <a:t>Quarreled</a:t>
            </a:r>
            <a:endParaRPr lang="en-US" sz="66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53144" y="3529371"/>
            <a:ext cx="105983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1047125"/>
            <a:ext cx="116558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What are some synonyms and antonyms of </a:t>
            </a:r>
            <a:r>
              <a:rPr lang="en-US" sz="4000" b="1" dirty="0" smtClean="0"/>
              <a:t>quarreled</a:t>
            </a:r>
            <a:r>
              <a:rPr lang="en-US" sz="4000" b="1" dirty="0" smtClean="0"/>
              <a:t>?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10215486" y="4799842"/>
            <a:ext cx="14403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TURN </a:t>
            </a:r>
          </a:p>
          <a:p>
            <a:r>
              <a:rPr lang="en-US" sz="4000" b="1" dirty="0" smtClean="0"/>
              <a:t>AND </a:t>
            </a:r>
          </a:p>
          <a:p>
            <a:r>
              <a:rPr lang="en-US" sz="4000" b="1" dirty="0" smtClean="0"/>
              <a:t>TALK</a:t>
            </a:r>
            <a:endParaRPr lang="en-US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4850" y="5092830"/>
            <a:ext cx="4891525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Argued: </a:t>
            </a:r>
            <a:r>
              <a:rPr lang="en-US" sz="3200" dirty="0" smtClean="0"/>
              <a:t>The girls argued</a:t>
            </a:r>
            <a:r>
              <a:rPr lang="en-US" sz="3200" dirty="0" smtClean="0"/>
              <a:t> about who was right. </a:t>
            </a:r>
          </a:p>
        </p:txBody>
      </p:sp>
      <p:pic>
        <p:nvPicPr>
          <p:cNvPr id="4" name="Picture 3" descr="1000+ images about Classroom - Synonyms on Pinteres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75" y="1910586"/>
            <a:ext cx="2247900" cy="2905125"/>
          </a:xfrm>
          <a:prstGeom prst="rect">
            <a:avLst/>
          </a:prstGeom>
        </p:spPr>
      </p:pic>
      <p:pic>
        <p:nvPicPr>
          <p:cNvPr id="5" name="Picture 4" descr="11 best images about antonyms on Pinterest | A well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01" y="1964493"/>
            <a:ext cx="3333750" cy="25050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20914" y="4629986"/>
            <a:ext cx="3437362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Cooperated: </a:t>
            </a:r>
            <a:r>
              <a:rPr lang="en-US" sz="3200" dirty="0" smtClean="0"/>
              <a:t> The men cooperated to get the job done.  </a:t>
            </a:r>
            <a:endParaRPr lang="en-US" sz="3200" b="1" dirty="0" smtClean="0"/>
          </a:p>
        </p:txBody>
      </p:sp>
      <p:pic>
        <p:nvPicPr>
          <p:cNvPr id="8" name="Picture 7" descr="Agreement Clipart | Clipart Panda - Free Clipart Imag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1" y="1910586"/>
            <a:ext cx="3011071" cy="26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4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ment: Everyone agreed cane toads a winner for Australia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" y="569853"/>
            <a:ext cx="12192000" cy="68643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93" y="0"/>
            <a:ext cx="12292013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Can you find the synonym in this passage?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93" y="4002028"/>
            <a:ext cx="12292013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One day a large toad appeared before them.  “I live on the other side of the island,” he said “but I can hear you shouting, ‘It’s mine!! It’s mine! It’s mine!’ all day long.  There is no peace because of your endless bickering. You can’t go on like this.”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37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228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Bucyrus City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Martin</dc:creator>
  <cp:lastModifiedBy>Sarah Martin</cp:lastModifiedBy>
  <cp:revision>12</cp:revision>
  <dcterms:created xsi:type="dcterms:W3CDTF">2019-02-27T18:58:54Z</dcterms:created>
  <dcterms:modified xsi:type="dcterms:W3CDTF">2019-03-02T00:35:19Z</dcterms:modified>
</cp:coreProperties>
</file>