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9" r:id="rId4"/>
    <p:sldId id="257" r:id="rId5"/>
    <p:sldId id="258" r:id="rId6"/>
    <p:sldId id="264" r:id="rId7"/>
    <p:sldId id="265" r:id="rId8"/>
    <p:sldId id="260" r:id="rId9"/>
    <p:sldId id="261" r:id="rId10"/>
    <p:sldId id="262" r:id="rId11"/>
    <p:sldId id="271" r:id="rId12"/>
    <p:sldId id="267" r:id="rId13"/>
    <p:sldId id="266" r:id="rId14"/>
    <p:sldId id="263" r:id="rId15"/>
    <p:sldId id="272" r:id="rId16"/>
    <p:sldId id="273" r:id="rId17"/>
    <p:sldId id="268" r:id="rId18"/>
    <p:sldId id="269" r:id="rId19"/>
    <p:sldId id="270" r:id="rId20"/>
    <p:sldId id="278" r:id="rId21"/>
    <p:sldId id="281" r:id="rId22"/>
    <p:sldId id="280" r:id="rId23"/>
    <p:sldId id="279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KoqaUANGvpA&amp;pbjreload=1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PBIS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Positive behavioral intervention and supports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32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280285"/>
            <a:ext cx="11854998" cy="18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1" y="1162594"/>
            <a:ext cx="9470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The following slides are just </a:t>
            </a:r>
            <a:r>
              <a:rPr lang="en-US" sz="8000" b="1" u="sng" dirty="0" smtClean="0">
                <a:solidFill>
                  <a:srgbClr val="FF0000"/>
                </a:solidFill>
              </a:rPr>
              <a:t>EXAMPLES.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6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2" y="-15665"/>
            <a:ext cx="9666514" cy="68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03" y="32288"/>
            <a:ext cx="5577840" cy="67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135" y="2886893"/>
            <a:ext cx="10649243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Acknowledgements for Good Behaviors: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Rewards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Praise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Shout-outs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Attendance at special events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50872" y="744582"/>
            <a:ext cx="11041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Good Behavior Acknowledgements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48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1" y="330945"/>
            <a:ext cx="11462656" cy="59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4" y="287384"/>
            <a:ext cx="11629432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43" y="182881"/>
            <a:ext cx="8882893" cy="64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4978"/>
            <a:ext cx="9745684" cy="68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78" y="156753"/>
            <a:ext cx="9447355" cy="65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5" y="91442"/>
            <a:ext cx="1190026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Gov. Kasich signed HB 318 in August 2018, with an effective date of Nov. 2, 2018. Broadly, this act: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Specifies requirements for the implementation and training of Positive Behavioral Interventions and Supports and other social-emotional programs for students;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Outlines parameters for the suspension and expulsion of students, particularly for students in grades prekindergarten through grade 3;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Provides grant funding for school safety training and school climate.</a:t>
            </a:r>
          </a:p>
        </p:txBody>
      </p:sp>
    </p:spTree>
    <p:extLst>
      <p:ext uri="{BB962C8B-B14F-4D97-AF65-F5344CB8AC3E}">
        <p14:creationId xmlns:p14="http://schemas.microsoft.com/office/powerpoint/2010/main" val="21044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6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Consequences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345474" y="2690949"/>
            <a:ext cx="9701937" cy="334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596" y="2129245"/>
            <a:ext cx="101629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PBIS in </a:t>
            </a:r>
            <a:r>
              <a:rPr lang="en-US" sz="4400" dirty="0" smtClean="0">
                <a:solidFill>
                  <a:srgbClr val="FFFF00"/>
                </a:solidFill>
              </a:rPr>
              <a:t>not</a:t>
            </a:r>
            <a:r>
              <a:rPr lang="en-US" sz="4400" dirty="0" smtClean="0"/>
              <a:t> void of consequences.  It uses natural consequences and logical consequences as opposed to punishments.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39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1" y="313509"/>
            <a:ext cx="120483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</a:t>
            </a:r>
            <a:r>
              <a:rPr lang="en-US" sz="4400" dirty="0" smtClean="0">
                <a:solidFill>
                  <a:srgbClr val="FFFF00"/>
                </a:solidFill>
              </a:rPr>
              <a:t>purpose of consequences </a:t>
            </a:r>
            <a:r>
              <a:rPr lang="en-US" sz="4400" dirty="0">
                <a:solidFill>
                  <a:srgbClr val="FFFF00"/>
                </a:solidFill>
              </a:rPr>
              <a:t>is to change student behavior. 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</a:rPr>
              <a:t>If student behavior does not change, then the consequence is not effective. </a:t>
            </a:r>
            <a:endParaRPr lang="en-US" sz="4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4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Use of consequences can be somewhat fluid from student to student.  A specific consequence may work for one student but not another.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924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02" y="143691"/>
            <a:ext cx="6467509" cy="6608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3" y="287382"/>
            <a:ext cx="587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Natural Consequences: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61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3" y="287382"/>
            <a:ext cx="587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Logical Consequences: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956298"/>
            <a:ext cx="5495925" cy="469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1449705"/>
            <a:ext cx="59531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2" y="31567"/>
            <a:ext cx="10306594" cy="68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3" y="1175656"/>
            <a:ext cx="11836584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" y="1188720"/>
            <a:ext cx="11979529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444" y="587956"/>
            <a:ext cx="10649243" cy="56323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What is PBIS?</a:t>
            </a:r>
          </a:p>
          <a:p>
            <a:endParaRPr lang="en-US" sz="5400" dirty="0"/>
          </a:p>
          <a:p>
            <a:r>
              <a:rPr lang="en-US" sz="3600" dirty="0" smtClean="0"/>
              <a:t>“Positive Behavioral Intervention and Supports (PBIS) is an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rgbClr val="92D050"/>
                </a:solidFill>
              </a:rPr>
              <a:t>evidence-based</a:t>
            </a:r>
            <a:r>
              <a:rPr lang="en-US" sz="36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rgbClr val="FFC000"/>
                </a:solidFill>
              </a:rPr>
              <a:t>three-tiered framework</a:t>
            </a:r>
            <a:r>
              <a:rPr lang="en-US" sz="36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for improving and integrating </a:t>
            </a:r>
            <a:r>
              <a:rPr lang="en-US" sz="36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3600" dirty="0" smtClean="0"/>
              <a:t>, </a:t>
            </a:r>
            <a:r>
              <a:rPr lang="en-US" sz="3600" u="sng" dirty="0" smtClean="0">
                <a:solidFill>
                  <a:srgbClr val="92D050"/>
                </a:solidFill>
              </a:rPr>
              <a:t>systems</a:t>
            </a:r>
            <a:r>
              <a:rPr lang="en-US" sz="3600" dirty="0" smtClean="0"/>
              <a:t>, and </a:t>
            </a:r>
            <a:r>
              <a:rPr lang="en-US" sz="36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practices</a:t>
            </a:r>
            <a:r>
              <a:rPr lang="en-US" sz="3600" dirty="0" smtClean="0"/>
              <a:t> affecting student outcomes every day.”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5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39543"/>
            <a:ext cx="9104812" cy="6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2" y="1308295"/>
            <a:ext cx="11489134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1306286"/>
            <a:ext cx="93530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Behavioral Change…</a:t>
            </a:r>
          </a:p>
          <a:p>
            <a:pPr algn="ctr"/>
            <a:r>
              <a:rPr lang="en-US" sz="4400" dirty="0" smtClean="0"/>
              <a:t>Is an </a:t>
            </a:r>
            <a:r>
              <a:rPr lang="en-US" sz="4400" dirty="0" smtClean="0">
                <a:solidFill>
                  <a:srgbClr val="FFFF00"/>
                </a:solidFill>
              </a:rPr>
              <a:t>instructional process.</a:t>
            </a:r>
          </a:p>
          <a:p>
            <a:pPr algn="ctr"/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/>
              <a:t>We change </a:t>
            </a:r>
            <a:r>
              <a:rPr lang="en-US" sz="4400" i="1" u="sng" dirty="0" smtClean="0"/>
              <a:t>student behavior</a:t>
            </a:r>
            <a:r>
              <a:rPr lang="en-US" sz="4400" dirty="0" smtClean="0"/>
              <a:t> by changing </a:t>
            </a:r>
            <a:r>
              <a:rPr lang="en-US" sz="4400" i="1" u="sng" dirty="0" smtClean="0"/>
              <a:t>adult behavior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93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66" y="757646"/>
            <a:ext cx="970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hlinkClick r:id="rId2"/>
              </a:rPr>
              <a:t>Trauma-Brain</a:t>
            </a:r>
            <a:r>
              <a:rPr lang="en-US" sz="4800" dirty="0" smtClean="0"/>
              <a:t> vs. Learning-Brain</a:t>
            </a:r>
            <a:endParaRPr lang="en-US" sz="4800" dirty="0"/>
          </a:p>
        </p:txBody>
      </p:sp>
      <p:pic>
        <p:nvPicPr>
          <p:cNvPr id="3" name="Picture 2" descr="DPAPBio: You Can't Escape Fe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38" y="2373086"/>
            <a:ext cx="3600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50" y="604910"/>
            <a:ext cx="11895913" cy="56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31" y="562708"/>
            <a:ext cx="11618378" cy="57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321</TotalTime>
  <Words>237</Words>
  <Application>Microsoft Office PowerPoint</Application>
  <PresentationFormat>Widescreen</PresentationFormat>
  <Paragraphs>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Mesh</vt:lpstr>
      <vt:lpstr>PBIS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Bucyrus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</dc:title>
  <dc:creator>Sarah Martin</dc:creator>
  <cp:lastModifiedBy>Sarah Martin</cp:lastModifiedBy>
  <cp:revision>21</cp:revision>
  <dcterms:created xsi:type="dcterms:W3CDTF">2020-02-14T12:34:00Z</dcterms:created>
  <dcterms:modified xsi:type="dcterms:W3CDTF">2020-02-14T17:55:53Z</dcterms:modified>
</cp:coreProperties>
</file>