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6" r:id="rId6"/>
    <p:sldId id="287" r:id="rId7"/>
    <p:sldId id="288" r:id="rId8"/>
    <p:sldId id="289" r:id="rId9"/>
    <p:sldId id="286" r:id="rId10"/>
    <p:sldId id="282" r:id="rId11"/>
    <p:sldId id="268" r:id="rId12"/>
    <p:sldId id="290" r:id="rId13"/>
    <p:sldId id="278" r:id="rId14"/>
    <p:sldId id="279" r:id="rId15"/>
    <p:sldId id="291" r:id="rId16"/>
    <p:sldId id="292" r:id="rId17"/>
    <p:sldId id="281" r:id="rId18"/>
    <p:sldId id="269" r:id="rId19"/>
    <p:sldId id="293" r:id="rId20"/>
    <p:sldId id="266" r:id="rId21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 custT="1"/>
      <dgm:spPr/>
      <dgm:t>
        <a:bodyPr/>
        <a:lstStyle/>
        <a:p>
          <a:r>
            <a:rPr lang="en-US" sz="2000" dirty="0" smtClean="0"/>
            <a:t>Student A, Student B, Student C, Student D</a:t>
          </a:r>
          <a:endParaRPr lang="en-US" sz="2000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 custT="1"/>
      <dgm:spPr/>
      <dgm:t>
        <a:bodyPr/>
        <a:lstStyle/>
        <a:p>
          <a:r>
            <a:rPr lang="en-US" sz="2000" dirty="0" smtClean="0"/>
            <a:t>Student E, Student F, Student G, Student H, Student I</a:t>
          </a:r>
          <a:endParaRPr lang="en-US" sz="2000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3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 custT="1"/>
      <dgm:spPr/>
      <dgm:t>
        <a:bodyPr/>
        <a:lstStyle/>
        <a:p>
          <a:r>
            <a:rPr lang="en-US" sz="2000" dirty="0" smtClean="0"/>
            <a:t>Student J, Student K, Student L, Student M</a:t>
          </a:r>
          <a:endParaRPr lang="en-US" sz="2000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8A26CD2B-C7C6-4B63-AFC8-0F227348D641}">
      <dgm:prSet phldrT="[Text]"/>
      <dgm:spPr/>
      <dgm:t>
        <a:bodyPr/>
        <a:lstStyle/>
        <a:p>
          <a:r>
            <a:rPr lang="en-US" dirty="0" smtClean="0"/>
            <a:t>Group 4</a:t>
          </a:r>
          <a:endParaRPr lang="en-US" dirty="0"/>
        </a:p>
      </dgm:t>
    </dgm:pt>
    <dgm:pt modelId="{C2586508-7788-4CCE-A67B-14181D605C3E}" type="parTrans" cxnId="{B1FE0F06-52E7-49FE-83F5-94CD0BB34153}">
      <dgm:prSet/>
      <dgm:spPr/>
      <dgm:t>
        <a:bodyPr/>
        <a:lstStyle/>
        <a:p>
          <a:endParaRPr lang="en-US"/>
        </a:p>
      </dgm:t>
    </dgm:pt>
    <dgm:pt modelId="{02D9E07F-1A92-4B90-A900-ABA2F0A04D46}" type="sibTrans" cxnId="{B1FE0F06-52E7-49FE-83F5-94CD0BB34153}">
      <dgm:prSet/>
      <dgm:spPr/>
      <dgm:t>
        <a:bodyPr/>
        <a:lstStyle/>
        <a:p>
          <a:endParaRPr lang="en-US"/>
        </a:p>
      </dgm:t>
    </dgm:pt>
    <dgm:pt modelId="{F3248305-D8A2-4489-931A-7D362D9D12E7}">
      <dgm:prSet phldrT="[Text]"/>
      <dgm:spPr/>
      <dgm:t>
        <a:bodyPr/>
        <a:lstStyle/>
        <a:p>
          <a:r>
            <a:rPr lang="en-US" dirty="0" smtClean="0"/>
            <a:t>Group 5</a:t>
          </a:r>
          <a:endParaRPr lang="en-US" dirty="0"/>
        </a:p>
      </dgm:t>
    </dgm:pt>
    <dgm:pt modelId="{8138E90A-4052-46AF-9B82-5B9A62D2E721}" type="parTrans" cxnId="{A87EDE32-F95A-4170-BEF2-78BDF0E8F34D}">
      <dgm:prSet/>
      <dgm:spPr/>
      <dgm:t>
        <a:bodyPr/>
        <a:lstStyle/>
        <a:p>
          <a:endParaRPr lang="en-US"/>
        </a:p>
      </dgm:t>
    </dgm:pt>
    <dgm:pt modelId="{144BCC6A-D78D-49A9-94C1-5E2DEDBAA290}" type="sibTrans" cxnId="{A87EDE32-F95A-4170-BEF2-78BDF0E8F34D}">
      <dgm:prSet/>
      <dgm:spPr/>
      <dgm:t>
        <a:bodyPr/>
        <a:lstStyle/>
        <a:p>
          <a:endParaRPr lang="en-US"/>
        </a:p>
      </dgm:t>
    </dgm:pt>
    <dgm:pt modelId="{5FDFD35A-FD8E-4F37-A3B2-D14BE72E3F64}">
      <dgm:prSet phldrT="[Text]" custT="1"/>
      <dgm:spPr/>
      <dgm:t>
        <a:bodyPr/>
        <a:lstStyle/>
        <a:p>
          <a:r>
            <a:rPr lang="en-US" sz="2000" dirty="0" smtClean="0"/>
            <a:t>Student N, Student O, Student P</a:t>
          </a:r>
          <a:endParaRPr lang="en-US" sz="2000" dirty="0"/>
        </a:p>
      </dgm:t>
    </dgm:pt>
    <dgm:pt modelId="{177120B5-A9BD-402D-BDEF-6F1105EEC9D3}" type="parTrans" cxnId="{50FBBD8A-873B-4FC3-99A6-721EE05168CE}">
      <dgm:prSet/>
      <dgm:spPr/>
      <dgm:t>
        <a:bodyPr/>
        <a:lstStyle/>
        <a:p>
          <a:endParaRPr lang="en-US"/>
        </a:p>
      </dgm:t>
    </dgm:pt>
    <dgm:pt modelId="{6C0034EE-17AA-4937-A1E8-B1FE7A207529}" type="sibTrans" cxnId="{50FBBD8A-873B-4FC3-99A6-721EE05168CE}">
      <dgm:prSet/>
      <dgm:spPr/>
      <dgm:t>
        <a:bodyPr/>
        <a:lstStyle/>
        <a:p>
          <a:endParaRPr lang="en-US"/>
        </a:p>
      </dgm:t>
    </dgm:pt>
    <dgm:pt modelId="{F97236C1-0590-4948-BE8D-421D3DF199AC}">
      <dgm:prSet phldrT="[Text]"/>
      <dgm:spPr/>
      <dgm:t>
        <a:bodyPr/>
        <a:lstStyle/>
        <a:p>
          <a:r>
            <a:rPr lang="en-US" dirty="0" smtClean="0"/>
            <a:t>Group 6</a:t>
          </a:r>
          <a:endParaRPr lang="en-US" dirty="0"/>
        </a:p>
      </dgm:t>
    </dgm:pt>
    <dgm:pt modelId="{3FFD8664-73A6-416F-A3D6-F6D76082369D}" type="parTrans" cxnId="{FC21A34B-EEE4-4EAE-A36B-985691EFC07E}">
      <dgm:prSet/>
      <dgm:spPr/>
      <dgm:t>
        <a:bodyPr/>
        <a:lstStyle/>
        <a:p>
          <a:endParaRPr lang="en-US"/>
        </a:p>
      </dgm:t>
    </dgm:pt>
    <dgm:pt modelId="{998B694A-95C4-45B6-9951-F40E53C462D1}" type="sibTrans" cxnId="{FC21A34B-EEE4-4EAE-A36B-985691EFC07E}">
      <dgm:prSet/>
      <dgm:spPr/>
      <dgm:t>
        <a:bodyPr/>
        <a:lstStyle/>
        <a:p>
          <a:endParaRPr lang="en-US"/>
        </a:p>
      </dgm:t>
    </dgm:pt>
    <dgm:pt modelId="{02DE920D-1088-4EA6-9823-D9761583BD07}">
      <dgm:prSet phldrT="[Text]" custT="1"/>
      <dgm:spPr/>
      <dgm:t>
        <a:bodyPr/>
        <a:lstStyle/>
        <a:p>
          <a:r>
            <a:rPr lang="en-US" sz="2000" dirty="0" smtClean="0"/>
            <a:t>Student Q, Student R, Student S</a:t>
          </a:r>
          <a:endParaRPr lang="en-US" sz="2000" dirty="0"/>
        </a:p>
      </dgm:t>
    </dgm:pt>
    <dgm:pt modelId="{09CA3E18-F1A3-4398-AC48-08CC143ACAFC}" type="parTrans" cxnId="{A341397A-5D05-4B6F-BB5D-2CEC0A1F35E9}">
      <dgm:prSet/>
      <dgm:spPr/>
      <dgm:t>
        <a:bodyPr/>
        <a:lstStyle/>
        <a:p>
          <a:endParaRPr lang="en-US"/>
        </a:p>
      </dgm:t>
    </dgm:pt>
    <dgm:pt modelId="{02784095-8DF3-4671-9DD1-8E50938F4E7E}" type="sibTrans" cxnId="{A341397A-5D05-4B6F-BB5D-2CEC0A1F35E9}">
      <dgm:prSet/>
      <dgm:spPr/>
      <dgm:t>
        <a:bodyPr/>
        <a:lstStyle/>
        <a:p>
          <a:endParaRPr lang="en-US"/>
        </a:p>
      </dgm:t>
    </dgm:pt>
    <dgm:pt modelId="{0E0AB7DF-F404-4E98-8B9A-6402DD5B4423}">
      <dgm:prSet phldrT="[Text]" custT="1"/>
      <dgm:spPr/>
      <dgm:t>
        <a:bodyPr/>
        <a:lstStyle/>
        <a:p>
          <a:r>
            <a:rPr lang="en-US" sz="2000" dirty="0" smtClean="0"/>
            <a:t>Student T, Student U</a:t>
          </a:r>
          <a:endParaRPr lang="en-US" sz="2000" dirty="0"/>
        </a:p>
      </dgm:t>
    </dgm:pt>
    <dgm:pt modelId="{A79DC05E-65DD-4049-8F96-00106A8EA3CC}" type="parTrans" cxnId="{7A91A3B7-B50C-46CE-BCC9-E03F3244C16B}">
      <dgm:prSet/>
      <dgm:spPr/>
      <dgm:t>
        <a:bodyPr/>
        <a:lstStyle/>
        <a:p>
          <a:endParaRPr lang="en-US"/>
        </a:p>
      </dgm:t>
    </dgm:pt>
    <dgm:pt modelId="{3CADD892-5C2A-4884-B18A-D5EB87B20DBB}" type="sibTrans" cxnId="{7A91A3B7-B50C-46CE-BCC9-E03F3244C16B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485B-50B8-43ED-A3BA-6FF6C3D032F1}" type="pres">
      <dgm:prSet presAssocID="{8A26CD2B-C7C6-4B63-AFC8-0F227348D6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AE94C-D5BA-406A-BF8C-CBD50F5524E5}" type="pres">
      <dgm:prSet presAssocID="{8A26CD2B-C7C6-4B63-AFC8-0F227348D641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A5141-12EA-475E-A9E8-3F19D1C7CEED}" type="pres">
      <dgm:prSet presAssocID="{F3248305-D8A2-4489-931A-7D362D9D12E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04F30-761B-499F-B572-4C4471C40529}" type="pres">
      <dgm:prSet presAssocID="{F3248305-D8A2-4489-931A-7D362D9D12E7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E517F-8232-44CB-8E1E-2AFD86D9B7F8}" type="pres">
      <dgm:prSet presAssocID="{F97236C1-0590-4948-BE8D-421D3DF199A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47C03-A5F2-4C89-88F3-C16F2E4BC794}" type="pres">
      <dgm:prSet presAssocID="{F97236C1-0590-4948-BE8D-421D3DF199A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B1FE0F06-52E7-49FE-83F5-94CD0BB34153}" srcId="{90119837-5B71-4D44-BB01-DB0B084933C8}" destId="{8A26CD2B-C7C6-4B63-AFC8-0F227348D641}" srcOrd="3" destOrd="0" parTransId="{C2586508-7788-4CCE-A67B-14181D605C3E}" sibTransId="{02D9E07F-1A92-4B90-A900-ABA2F0A04D46}"/>
    <dgm:cxn modelId="{5FBECA42-9B09-4E61-8167-962B0B93811E}" type="presOf" srcId="{8A26CD2B-C7C6-4B63-AFC8-0F227348D641}" destId="{5378485B-50B8-43ED-A3BA-6FF6C3D032F1}" srcOrd="0" destOrd="0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62C99827-4DBB-4F87-ADA4-A31FFCD14CBD}" type="presOf" srcId="{F97236C1-0590-4948-BE8D-421D3DF199AC}" destId="{A38E517F-8232-44CB-8E1E-2AFD86D9B7F8}" srcOrd="0" destOrd="0" presId="urn:microsoft.com/office/officeart/2005/8/layout/vList2"/>
    <dgm:cxn modelId="{A87EDE32-F95A-4170-BEF2-78BDF0E8F34D}" srcId="{90119837-5B71-4D44-BB01-DB0B084933C8}" destId="{F3248305-D8A2-4489-931A-7D362D9D12E7}" srcOrd="4" destOrd="0" parTransId="{8138E90A-4052-46AF-9B82-5B9A62D2E721}" sibTransId="{144BCC6A-D78D-49A9-94C1-5E2DEDBAA290}"/>
    <dgm:cxn modelId="{FC21A34B-EEE4-4EAE-A36B-985691EFC07E}" srcId="{90119837-5B71-4D44-BB01-DB0B084933C8}" destId="{F97236C1-0590-4948-BE8D-421D3DF199AC}" srcOrd="5" destOrd="0" parTransId="{3FFD8664-73A6-416F-A3D6-F6D76082369D}" sibTransId="{998B694A-95C4-45B6-9951-F40E53C462D1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27F4C152-D8E2-4FA4-A6CF-44E6A0367392}" type="presOf" srcId="{0E0AB7DF-F404-4E98-8B9A-6402DD5B4423}" destId="{B6747C03-A5F2-4C89-88F3-C16F2E4BC794}" srcOrd="0" destOrd="0" presId="urn:microsoft.com/office/officeart/2005/8/layout/vList2"/>
    <dgm:cxn modelId="{7A91A3B7-B50C-46CE-BCC9-E03F3244C16B}" srcId="{F97236C1-0590-4948-BE8D-421D3DF199AC}" destId="{0E0AB7DF-F404-4E98-8B9A-6402DD5B4423}" srcOrd="0" destOrd="0" parTransId="{A79DC05E-65DD-4049-8F96-00106A8EA3CC}" sibTransId="{3CADD892-5C2A-4884-B18A-D5EB87B20DBB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AAD0E4C1-DE10-43E2-B35F-D6FAA4F93899}" type="presOf" srcId="{F3248305-D8A2-4489-931A-7D362D9D12E7}" destId="{532A5141-12EA-475E-A9E8-3F19D1C7CEED}" srcOrd="0" destOrd="0" presId="urn:microsoft.com/office/officeart/2005/8/layout/vList2"/>
    <dgm:cxn modelId="{C786FF85-B73B-4C74-BD7A-6E999CBE5B57}" type="presOf" srcId="{02DE920D-1088-4EA6-9823-D9761583BD07}" destId="{C4804F30-761B-499F-B572-4C4471C40529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50FBBD8A-873B-4FC3-99A6-721EE05168CE}" srcId="{8A26CD2B-C7C6-4B63-AFC8-0F227348D641}" destId="{5FDFD35A-FD8E-4F37-A3B2-D14BE72E3F64}" srcOrd="0" destOrd="0" parTransId="{177120B5-A9BD-402D-BDEF-6F1105EEC9D3}" sibTransId="{6C0034EE-17AA-4937-A1E8-B1FE7A207529}"/>
    <dgm:cxn modelId="{A341397A-5D05-4B6F-BB5D-2CEC0A1F35E9}" srcId="{F3248305-D8A2-4489-931A-7D362D9D12E7}" destId="{02DE920D-1088-4EA6-9823-D9761583BD07}" srcOrd="0" destOrd="0" parTransId="{09CA3E18-F1A3-4398-AC48-08CC143ACAFC}" sibTransId="{02784095-8DF3-4671-9DD1-8E50938F4E7E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5CB79E3-2542-457D-999D-093980843C81}" type="presOf" srcId="{5FDFD35A-FD8E-4F37-A3B2-D14BE72E3F64}" destId="{6D4AE94C-D5BA-406A-BF8C-CBD50F5524E5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  <dgm:cxn modelId="{73F63A31-3AC4-47D6-8439-38A2011507EC}" type="presParOf" srcId="{ED5DCCC5-BCA8-4491-AA37-BAF153ECA184}" destId="{5378485B-50B8-43ED-A3BA-6FF6C3D032F1}" srcOrd="6" destOrd="0" presId="urn:microsoft.com/office/officeart/2005/8/layout/vList2"/>
    <dgm:cxn modelId="{97A76331-15EE-46EB-A2D4-7635CE8CF7D6}" type="presParOf" srcId="{ED5DCCC5-BCA8-4491-AA37-BAF153ECA184}" destId="{6D4AE94C-D5BA-406A-BF8C-CBD50F5524E5}" srcOrd="7" destOrd="0" presId="urn:microsoft.com/office/officeart/2005/8/layout/vList2"/>
    <dgm:cxn modelId="{5A7282C7-ABD5-42B1-8474-64C7355966B9}" type="presParOf" srcId="{ED5DCCC5-BCA8-4491-AA37-BAF153ECA184}" destId="{532A5141-12EA-475E-A9E8-3F19D1C7CEED}" srcOrd="8" destOrd="0" presId="urn:microsoft.com/office/officeart/2005/8/layout/vList2"/>
    <dgm:cxn modelId="{2C1A25D8-64AE-4CE7-8ED9-A8FDE08EE4CD}" type="presParOf" srcId="{ED5DCCC5-BCA8-4491-AA37-BAF153ECA184}" destId="{C4804F30-761B-499F-B572-4C4471C40529}" srcOrd="9" destOrd="0" presId="urn:microsoft.com/office/officeart/2005/8/layout/vList2"/>
    <dgm:cxn modelId="{8A1C38B9-2884-4147-A3B3-343B6D434C4D}" type="presParOf" srcId="{ED5DCCC5-BCA8-4491-AA37-BAF153ECA184}" destId="{A38E517F-8232-44CB-8E1E-2AFD86D9B7F8}" srcOrd="10" destOrd="0" presId="urn:microsoft.com/office/officeart/2005/8/layout/vList2"/>
    <dgm:cxn modelId="{8515088B-F585-4F51-B7C4-81A43F4E0F80}" type="presParOf" srcId="{ED5DCCC5-BCA8-4491-AA37-BAF153ECA184}" destId="{B6747C03-A5F2-4C89-88F3-C16F2E4BC79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 custT="1"/>
      <dgm:spPr/>
      <dgm:t>
        <a:bodyPr/>
        <a:lstStyle/>
        <a:p>
          <a:r>
            <a:rPr lang="en-US" sz="2000" dirty="0" smtClean="0"/>
            <a:t>Student A, Student B, Student C, </a:t>
          </a:r>
          <a:r>
            <a:rPr lang="en-US" sz="2000" b="1" i="1" u="sng" dirty="0" smtClean="0"/>
            <a:t>Student I</a:t>
          </a:r>
          <a:endParaRPr lang="en-US" sz="2000" b="1" i="1" u="sng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 custT="1"/>
      <dgm:spPr/>
      <dgm:t>
        <a:bodyPr/>
        <a:lstStyle/>
        <a:p>
          <a:r>
            <a:rPr lang="en-US" sz="2000" b="1" dirty="0" smtClean="0"/>
            <a:t>Student C</a:t>
          </a:r>
          <a:r>
            <a:rPr lang="en-US" sz="2000" dirty="0" smtClean="0"/>
            <a:t>, Student F, Student H, </a:t>
          </a:r>
          <a:r>
            <a:rPr lang="en-US" sz="2000" b="1" i="1" u="sng" dirty="0" smtClean="0"/>
            <a:t>Student M</a:t>
          </a:r>
          <a:endParaRPr lang="en-US" sz="2000" b="1" i="1" u="sng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Group </a:t>
          </a:r>
          <a:r>
            <a:rPr lang="en-US" dirty="0" smtClean="0"/>
            <a:t>3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 custT="1"/>
      <dgm:spPr/>
      <dgm:t>
        <a:bodyPr/>
        <a:lstStyle/>
        <a:p>
          <a:r>
            <a:rPr lang="en-US" sz="2000" b="1" dirty="0" smtClean="0"/>
            <a:t>Student E, Student G</a:t>
          </a:r>
          <a:r>
            <a:rPr lang="en-US" sz="2000" dirty="0" smtClean="0"/>
            <a:t>, Student J, Student K</a:t>
          </a:r>
          <a:endParaRPr lang="en-US" sz="2000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2AC1C41E-47E5-4AC3-946F-061DEF5C27A6}">
      <dgm:prSet phldrT="[Text]"/>
      <dgm:spPr/>
      <dgm:t>
        <a:bodyPr/>
        <a:lstStyle/>
        <a:p>
          <a:r>
            <a:rPr lang="en-US" dirty="0" smtClean="0"/>
            <a:t>Group 4</a:t>
          </a:r>
          <a:endParaRPr lang="en-US" dirty="0"/>
        </a:p>
      </dgm:t>
    </dgm:pt>
    <dgm:pt modelId="{ECE16681-7CAC-48CB-B6C4-E5CB944590BD}" type="parTrans" cxnId="{3D9C3E7B-248D-48AB-B6E5-A6E12E802D64}">
      <dgm:prSet/>
      <dgm:spPr/>
      <dgm:t>
        <a:bodyPr/>
        <a:lstStyle/>
        <a:p>
          <a:endParaRPr lang="en-US"/>
        </a:p>
      </dgm:t>
    </dgm:pt>
    <dgm:pt modelId="{17390AC1-B986-4763-A999-0617F575C874}" type="sibTrans" cxnId="{3D9C3E7B-248D-48AB-B6E5-A6E12E802D64}">
      <dgm:prSet/>
      <dgm:spPr/>
      <dgm:t>
        <a:bodyPr/>
        <a:lstStyle/>
        <a:p>
          <a:endParaRPr lang="en-US"/>
        </a:p>
      </dgm:t>
    </dgm:pt>
    <dgm:pt modelId="{7E5EB568-14F6-475E-A5F7-D892EDB27F76}">
      <dgm:prSet phldrT="[Text]"/>
      <dgm:spPr/>
      <dgm:t>
        <a:bodyPr/>
        <a:lstStyle/>
        <a:p>
          <a:r>
            <a:rPr lang="en-US" dirty="0" smtClean="0"/>
            <a:t>Group 5</a:t>
          </a:r>
          <a:endParaRPr lang="en-US" dirty="0"/>
        </a:p>
      </dgm:t>
    </dgm:pt>
    <dgm:pt modelId="{0B1B4E82-8C77-4BEF-BE47-A1A9626EC7C2}" type="parTrans" cxnId="{708D08DE-791C-44CF-AF52-EAF8C020D529}">
      <dgm:prSet/>
      <dgm:spPr/>
      <dgm:t>
        <a:bodyPr/>
        <a:lstStyle/>
        <a:p>
          <a:endParaRPr lang="en-US"/>
        </a:p>
      </dgm:t>
    </dgm:pt>
    <dgm:pt modelId="{34CE316C-A6D8-4428-A04B-B4CF29D863EE}" type="sibTrans" cxnId="{708D08DE-791C-44CF-AF52-EAF8C020D529}">
      <dgm:prSet/>
      <dgm:spPr/>
      <dgm:t>
        <a:bodyPr/>
        <a:lstStyle/>
        <a:p>
          <a:endParaRPr lang="en-US"/>
        </a:p>
      </dgm:t>
    </dgm:pt>
    <dgm:pt modelId="{81227122-BD44-4664-BEDD-05AF7CE66188}">
      <dgm:prSet phldrT="[Text]" custT="1"/>
      <dgm:spPr/>
      <dgm:t>
        <a:bodyPr/>
        <a:lstStyle/>
        <a:p>
          <a:r>
            <a:rPr lang="en-US" sz="2000" b="1" dirty="0" smtClean="0"/>
            <a:t>Student L</a:t>
          </a:r>
          <a:r>
            <a:rPr lang="en-US" sz="2000" dirty="0" smtClean="0"/>
            <a:t>, Student O, Student P, </a:t>
          </a:r>
          <a:r>
            <a:rPr lang="en-US" sz="2000" b="1" i="1" u="sng" dirty="0" smtClean="0"/>
            <a:t>Student S</a:t>
          </a:r>
          <a:endParaRPr lang="en-US" sz="2000" b="1" i="1" u="sng" dirty="0"/>
        </a:p>
      </dgm:t>
    </dgm:pt>
    <dgm:pt modelId="{01845E16-A4F5-4E10-8CFF-4C2CFFB587C4}" type="parTrans" cxnId="{B179AC76-0B14-4766-BE21-CF236FBD7A83}">
      <dgm:prSet/>
      <dgm:spPr/>
      <dgm:t>
        <a:bodyPr/>
        <a:lstStyle/>
        <a:p>
          <a:endParaRPr lang="en-US"/>
        </a:p>
      </dgm:t>
    </dgm:pt>
    <dgm:pt modelId="{02353D8A-9125-4F68-AB4F-BF6048C18838}" type="sibTrans" cxnId="{B179AC76-0B14-4766-BE21-CF236FBD7A83}">
      <dgm:prSet/>
      <dgm:spPr/>
      <dgm:t>
        <a:bodyPr/>
        <a:lstStyle/>
        <a:p>
          <a:endParaRPr lang="en-US"/>
        </a:p>
      </dgm:t>
    </dgm:pt>
    <dgm:pt modelId="{A2EE9BE0-5AC9-4EB5-9478-BB405B074EEA}">
      <dgm:prSet phldrT="[Text]" custT="1"/>
      <dgm:spPr/>
      <dgm:t>
        <a:bodyPr/>
        <a:lstStyle/>
        <a:p>
          <a:r>
            <a:rPr lang="en-US" sz="2000" b="1" dirty="0" smtClean="0"/>
            <a:t>Student N, Student Q, Student R</a:t>
          </a:r>
          <a:r>
            <a:rPr lang="en-US" sz="2000" dirty="0" smtClean="0"/>
            <a:t>, Student T, Student U </a:t>
          </a:r>
          <a:endParaRPr lang="en-US" sz="2000" dirty="0"/>
        </a:p>
      </dgm:t>
    </dgm:pt>
    <dgm:pt modelId="{57EE2BC8-2968-462F-A19A-B7FA93C0CE89}" type="parTrans" cxnId="{72936966-E890-4733-81D2-F5E112BE9A1D}">
      <dgm:prSet/>
      <dgm:spPr/>
      <dgm:t>
        <a:bodyPr/>
        <a:lstStyle/>
        <a:p>
          <a:endParaRPr lang="en-US"/>
        </a:p>
      </dgm:t>
    </dgm:pt>
    <dgm:pt modelId="{2FEDD181-FC7B-471F-9C1A-4C1707EF80AF}" type="sibTrans" cxnId="{72936966-E890-4733-81D2-F5E112BE9A1D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5" custLinFactY="-100000" custLinFactNeighborY="-1005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B1621-6096-4E9F-8D82-73BA67D47088}" type="pres">
      <dgm:prSet presAssocID="{2AC1C41E-47E5-4AC3-946F-061DEF5C2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28087-8DF8-451A-84B6-0A014FBF9F94}" type="pres">
      <dgm:prSet presAssocID="{2AC1C41E-47E5-4AC3-946F-061DEF5C27A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023F0-7123-4F0C-A04A-FEBA0E9372FB}" type="pres">
      <dgm:prSet presAssocID="{7E5EB568-14F6-475E-A5F7-D892EDB27F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AB08-3A15-47AD-91FB-8EB78A8A7BF4}" type="pres">
      <dgm:prSet presAssocID="{7E5EB568-14F6-475E-A5F7-D892EDB27F7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B179AC76-0B14-4766-BE21-CF236FBD7A83}" srcId="{2AC1C41E-47E5-4AC3-946F-061DEF5C27A6}" destId="{81227122-BD44-4664-BEDD-05AF7CE66188}" srcOrd="0" destOrd="0" parTransId="{01845E16-A4F5-4E10-8CFF-4C2CFFB587C4}" sibTransId="{02353D8A-9125-4F68-AB4F-BF6048C18838}"/>
    <dgm:cxn modelId="{708D08DE-791C-44CF-AF52-EAF8C020D529}" srcId="{90119837-5B71-4D44-BB01-DB0B084933C8}" destId="{7E5EB568-14F6-475E-A5F7-D892EDB27F76}" srcOrd="4" destOrd="0" parTransId="{0B1B4E82-8C77-4BEF-BE47-A1A9626EC7C2}" sibTransId="{34CE316C-A6D8-4428-A04B-B4CF29D863EE}"/>
    <dgm:cxn modelId="{3D9C3E7B-248D-48AB-B6E5-A6E12E802D64}" srcId="{90119837-5B71-4D44-BB01-DB0B084933C8}" destId="{2AC1C41E-47E5-4AC3-946F-061DEF5C27A6}" srcOrd="3" destOrd="0" parTransId="{ECE16681-7CAC-48CB-B6C4-E5CB944590BD}" sibTransId="{17390AC1-B986-4763-A999-0617F575C874}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4826B55-92D3-4244-8059-79A8E407C409}" type="presOf" srcId="{7E5EB568-14F6-475E-A5F7-D892EDB27F76}" destId="{882023F0-7123-4F0C-A04A-FEBA0E9372FB}" srcOrd="0" destOrd="0" presId="urn:microsoft.com/office/officeart/2005/8/layout/vList2"/>
    <dgm:cxn modelId="{66FFFC9A-0441-4E1B-A197-321F1E771AEE}" type="presOf" srcId="{2AC1C41E-47E5-4AC3-946F-061DEF5C27A6}" destId="{766B1621-6096-4E9F-8D82-73BA67D47088}" srcOrd="0" destOrd="0" presId="urn:microsoft.com/office/officeart/2005/8/layout/vList2"/>
    <dgm:cxn modelId="{6EE0DBC6-4D1F-4C86-84DA-AACC9B414FC2}" type="presOf" srcId="{81227122-BD44-4664-BEDD-05AF7CE66188}" destId="{8DE28087-8DF8-451A-84B6-0A014FBF9F94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72936966-E890-4733-81D2-F5E112BE9A1D}" srcId="{7E5EB568-14F6-475E-A5F7-D892EDB27F76}" destId="{A2EE9BE0-5AC9-4EB5-9478-BB405B074EEA}" srcOrd="0" destOrd="0" parTransId="{57EE2BC8-2968-462F-A19A-B7FA93C0CE89}" sibTransId="{2FEDD181-FC7B-471F-9C1A-4C1707EF80AF}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DB285F12-11D3-4E1C-8814-869ABC23CF0F}" type="presOf" srcId="{A2EE9BE0-5AC9-4EB5-9478-BB405B074EEA}" destId="{2CDCAB08-3A15-47AD-91FB-8EB78A8A7BF4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  <dgm:cxn modelId="{C6A4E0C6-DD57-4ADF-A6BE-80758ACF9DC2}" type="presParOf" srcId="{ED5DCCC5-BCA8-4491-AA37-BAF153ECA184}" destId="{766B1621-6096-4E9F-8D82-73BA67D47088}" srcOrd="6" destOrd="0" presId="urn:microsoft.com/office/officeart/2005/8/layout/vList2"/>
    <dgm:cxn modelId="{59D48E64-1A88-4A1C-90BD-91898B3AF8A1}" type="presParOf" srcId="{ED5DCCC5-BCA8-4491-AA37-BAF153ECA184}" destId="{8DE28087-8DF8-451A-84B6-0A014FBF9F94}" srcOrd="7" destOrd="0" presId="urn:microsoft.com/office/officeart/2005/8/layout/vList2"/>
    <dgm:cxn modelId="{B0C6D3AC-CE53-47E6-B15F-AC15921D1F4C}" type="presParOf" srcId="{ED5DCCC5-BCA8-4491-AA37-BAF153ECA184}" destId="{882023F0-7123-4F0C-A04A-FEBA0E9372FB}" srcOrd="8" destOrd="0" presId="urn:microsoft.com/office/officeart/2005/8/layout/vList2"/>
    <dgm:cxn modelId="{FD51E692-1F56-482C-AA8D-5A1D270D878F}" type="presParOf" srcId="{ED5DCCC5-BCA8-4491-AA37-BAF153ECA184}" destId="{2CDCAB08-3A15-47AD-91FB-8EB78A8A7BF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17723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1</a:t>
          </a:r>
          <a:endParaRPr lang="en-US" sz="1100" kern="1200" dirty="0"/>
        </a:p>
      </dsp:txBody>
      <dsp:txXfrm>
        <a:off x="12879" y="30602"/>
        <a:ext cx="4951055" cy="238077"/>
      </dsp:txXfrm>
    </dsp:sp>
    <dsp:sp modelId="{CD5F6E02-AD43-4E7A-935B-DDF5D6C74800}">
      <dsp:nvSpPr>
        <dsp:cNvPr id="0" name=""/>
        <dsp:cNvSpPr/>
      </dsp:nvSpPr>
      <dsp:spPr>
        <a:xfrm>
          <a:off x="0" y="281558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A, Student B, Student C, Student D</a:t>
          </a:r>
          <a:endParaRPr lang="en-US" sz="2000" kern="1200" dirty="0"/>
        </a:p>
      </dsp:txBody>
      <dsp:txXfrm>
        <a:off x="0" y="281558"/>
        <a:ext cx="4976813" cy="614790"/>
      </dsp:txXfrm>
    </dsp:sp>
    <dsp:sp modelId="{81203336-F3DE-4B3A-BCF4-0F68C23AC2BB}">
      <dsp:nvSpPr>
        <dsp:cNvPr id="0" name=""/>
        <dsp:cNvSpPr/>
      </dsp:nvSpPr>
      <dsp:spPr>
        <a:xfrm>
          <a:off x="0" y="896348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2</a:t>
          </a:r>
          <a:endParaRPr lang="en-US" sz="1100" kern="1200" dirty="0"/>
        </a:p>
      </dsp:txBody>
      <dsp:txXfrm>
        <a:off x="12879" y="909227"/>
        <a:ext cx="4951055" cy="238077"/>
      </dsp:txXfrm>
    </dsp:sp>
    <dsp:sp modelId="{782956A5-ADC8-4959-B856-589B9D9B9635}">
      <dsp:nvSpPr>
        <dsp:cNvPr id="0" name=""/>
        <dsp:cNvSpPr/>
      </dsp:nvSpPr>
      <dsp:spPr>
        <a:xfrm>
          <a:off x="0" y="1160183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E, Student F, Student G, Student H, Student I</a:t>
          </a:r>
          <a:endParaRPr lang="en-US" sz="2000" kern="1200" dirty="0"/>
        </a:p>
      </dsp:txBody>
      <dsp:txXfrm>
        <a:off x="0" y="1160183"/>
        <a:ext cx="4976813" cy="614790"/>
      </dsp:txXfrm>
    </dsp:sp>
    <dsp:sp modelId="{D64CB5D5-837D-47FC-9E42-A26D800BC695}">
      <dsp:nvSpPr>
        <dsp:cNvPr id="0" name=""/>
        <dsp:cNvSpPr/>
      </dsp:nvSpPr>
      <dsp:spPr>
        <a:xfrm>
          <a:off x="0" y="1774973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3</a:t>
          </a:r>
          <a:endParaRPr lang="en-US" sz="1100" kern="1200" dirty="0"/>
        </a:p>
      </dsp:txBody>
      <dsp:txXfrm>
        <a:off x="12879" y="1787852"/>
        <a:ext cx="4951055" cy="238077"/>
      </dsp:txXfrm>
    </dsp:sp>
    <dsp:sp modelId="{08B7B17B-8600-44B0-B235-389E5D71D804}">
      <dsp:nvSpPr>
        <dsp:cNvPr id="0" name=""/>
        <dsp:cNvSpPr/>
      </dsp:nvSpPr>
      <dsp:spPr>
        <a:xfrm>
          <a:off x="0" y="2038808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J, Student K, Student L, Student M</a:t>
          </a:r>
          <a:endParaRPr lang="en-US" sz="2000" kern="1200" dirty="0"/>
        </a:p>
      </dsp:txBody>
      <dsp:txXfrm>
        <a:off x="0" y="2038808"/>
        <a:ext cx="4976813" cy="614790"/>
      </dsp:txXfrm>
    </dsp:sp>
    <dsp:sp modelId="{5378485B-50B8-43ED-A3BA-6FF6C3D032F1}">
      <dsp:nvSpPr>
        <dsp:cNvPr id="0" name=""/>
        <dsp:cNvSpPr/>
      </dsp:nvSpPr>
      <dsp:spPr>
        <a:xfrm>
          <a:off x="0" y="2653598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 4</a:t>
          </a:r>
          <a:endParaRPr lang="en-US" sz="1100" kern="1200" dirty="0"/>
        </a:p>
      </dsp:txBody>
      <dsp:txXfrm>
        <a:off x="12879" y="2666477"/>
        <a:ext cx="4951055" cy="238077"/>
      </dsp:txXfrm>
    </dsp:sp>
    <dsp:sp modelId="{6D4AE94C-D5BA-406A-BF8C-CBD50F5524E5}">
      <dsp:nvSpPr>
        <dsp:cNvPr id="0" name=""/>
        <dsp:cNvSpPr/>
      </dsp:nvSpPr>
      <dsp:spPr>
        <a:xfrm>
          <a:off x="0" y="2917433"/>
          <a:ext cx="4976813" cy="33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N, Student O, Student P</a:t>
          </a:r>
          <a:endParaRPr lang="en-US" sz="2000" kern="1200" dirty="0"/>
        </a:p>
      </dsp:txBody>
      <dsp:txXfrm>
        <a:off x="0" y="2917433"/>
        <a:ext cx="4976813" cy="335857"/>
      </dsp:txXfrm>
    </dsp:sp>
    <dsp:sp modelId="{532A5141-12EA-475E-A9E8-3F19D1C7CEED}">
      <dsp:nvSpPr>
        <dsp:cNvPr id="0" name=""/>
        <dsp:cNvSpPr/>
      </dsp:nvSpPr>
      <dsp:spPr>
        <a:xfrm>
          <a:off x="0" y="3253291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 5</a:t>
          </a:r>
          <a:endParaRPr lang="en-US" sz="1100" kern="1200" dirty="0"/>
        </a:p>
      </dsp:txBody>
      <dsp:txXfrm>
        <a:off x="12879" y="3266170"/>
        <a:ext cx="4951055" cy="238077"/>
      </dsp:txXfrm>
    </dsp:sp>
    <dsp:sp modelId="{C4804F30-761B-499F-B572-4C4471C40529}">
      <dsp:nvSpPr>
        <dsp:cNvPr id="0" name=""/>
        <dsp:cNvSpPr/>
      </dsp:nvSpPr>
      <dsp:spPr>
        <a:xfrm>
          <a:off x="0" y="3517126"/>
          <a:ext cx="4976813" cy="33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Q, Student R, Student S</a:t>
          </a:r>
          <a:endParaRPr lang="en-US" sz="2000" kern="1200" dirty="0"/>
        </a:p>
      </dsp:txBody>
      <dsp:txXfrm>
        <a:off x="0" y="3517126"/>
        <a:ext cx="4976813" cy="335857"/>
      </dsp:txXfrm>
    </dsp:sp>
    <dsp:sp modelId="{A38E517F-8232-44CB-8E1E-2AFD86D9B7F8}">
      <dsp:nvSpPr>
        <dsp:cNvPr id="0" name=""/>
        <dsp:cNvSpPr/>
      </dsp:nvSpPr>
      <dsp:spPr>
        <a:xfrm>
          <a:off x="0" y="3852983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 6</a:t>
          </a:r>
          <a:endParaRPr lang="en-US" sz="1100" kern="1200" dirty="0"/>
        </a:p>
      </dsp:txBody>
      <dsp:txXfrm>
        <a:off x="12879" y="3865862"/>
        <a:ext cx="4951055" cy="238077"/>
      </dsp:txXfrm>
    </dsp:sp>
    <dsp:sp modelId="{B6747C03-A5F2-4C89-88F3-C16F2E4BC794}">
      <dsp:nvSpPr>
        <dsp:cNvPr id="0" name=""/>
        <dsp:cNvSpPr/>
      </dsp:nvSpPr>
      <dsp:spPr>
        <a:xfrm>
          <a:off x="0" y="4116818"/>
          <a:ext cx="4976813" cy="33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T, Student U</a:t>
          </a:r>
          <a:endParaRPr lang="en-US" sz="2000" kern="1200" dirty="0"/>
        </a:p>
      </dsp:txBody>
      <dsp:txXfrm>
        <a:off x="0" y="4116818"/>
        <a:ext cx="4976813" cy="335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0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1</a:t>
          </a:r>
          <a:endParaRPr lang="en-US" sz="1100" kern="1200" dirty="0"/>
        </a:p>
      </dsp:txBody>
      <dsp:txXfrm>
        <a:off x="12879" y="12879"/>
        <a:ext cx="4951055" cy="238077"/>
      </dsp:txXfrm>
    </dsp:sp>
    <dsp:sp modelId="{CD5F6E02-AD43-4E7A-935B-DDF5D6C74800}">
      <dsp:nvSpPr>
        <dsp:cNvPr id="0" name=""/>
        <dsp:cNvSpPr/>
      </dsp:nvSpPr>
      <dsp:spPr>
        <a:xfrm>
          <a:off x="0" y="302472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Student A, Student B, Student C, </a:t>
          </a:r>
          <a:r>
            <a:rPr lang="en-US" sz="2000" b="1" i="1" u="sng" kern="1200" dirty="0" smtClean="0"/>
            <a:t>Student I</a:t>
          </a:r>
          <a:endParaRPr lang="en-US" sz="2000" b="1" i="1" u="sng" kern="1200" dirty="0"/>
        </a:p>
      </dsp:txBody>
      <dsp:txXfrm>
        <a:off x="0" y="302472"/>
        <a:ext cx="4976813" cy="614790"/>
      </dsp:txXfrm>
    </dsp:sp>
    <dsp:sp modelId="{81203336-F3DE-4B3A-BCF4-0F68C23AC2BB}">
      <dsp:nvSpPr>
        <dsp:cNvPr id="0" name=""/>
        <dsp:cNvSpPr/>
      </dsp:nvSpPr>
      <dsp:spPr>
        <a:xfrm>
          <a:off x="0" y="917262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2</a:t>
          </a:r>
          <a:endParaRPr lang="en-US" sz="1100" kern="1200" dirty="0"/>
        </a:p>
      </dsp:txBody>
      <dsp:txXfrm>
        <a:off x="12879" y="930141"/>
        <a:ext cx="4951055" cy="238077"/>
      </dsp:txXfrm>
    </dsp:sp>
    <dsp:sp modelId="{782956A5-ADC8-4959-B856-589B9D9B9635}">
      <dsp:nvSpPr>
        <dsp:cNvPr id="0" name=""/>
        <dsp:cNvSpPr/>
      </dsp:nvSpPr>
      <dsp:spPr>
        <a:xfrm>
          <a:off x="0" y="1181097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Student C</a:t>
          </a:r>
          <a:r>
            <a:rPr lang="en-US" sz="2000" kern="1200" dirty="0" smtClean="0"/>
            <a:t>, Student F, Student H, </a:t>
          </a:r>
          <a:r>
            <a:rPr lang="en-US" sz="2000" b="1" i="1" u="sng" kern="1200" dirty="0" smtClean="0"/>
            <a:t>Student M</a:t>
          </a:r>
          <a:endParaRPr lang="en-US" sz="2000" b="1" i="1" u="sng" kern="1200" dirty="0"/>
        </a:p>
      </dsp:txBody>
      <dsp:txXfrm>
        <a:off x="0" y="1181097"/>
        <a:ext cx="4976813" cy="614790"/>
      </dsp:txXfrm>
    </dsp:sp>
    <dsp:sp modelId="{D64CB5D5-837D-47FC-9E42-A26D800BC695}">
      <dsp:nvSpPr>
        <dsp:cNvPr id="0" name=""/>
        <dsp:cNvSpPr/>
      </dsp:nvSpPr>
      <dsp:spPr>
        <a:xfrm>
          <a:off x="0" y="1795887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Group </a:t>
          </a:r>
          <a:r>
            <a:rPr lang="en-US" sz="1100" kern="1200" dirty="0" smtClean="0"/>
            <a:t>3</a:t>
          </a:r>
          <a:endParaRPr lang="en-US" sz="1100" kern="1200" dirty="0"/>
        </a:p>
      </dsp:txBody>
      <dsp:txXfrm>
        <a:off x="12879" y="1808766"/>
        <a:ext cx="4951055" cy="238077"/>
      </dsp:txXfrm>
    </dsp:sp>
    <dsp:sp modelId="{08B7B17B-8600-44B0-B235-389E5D71D804}">
      <dsp:nvSpPr>
        <dsp:cNvPr id="0" name=""/>
        <dsp:cNvSpPr/>
      </dsp:nvSpPr>
      <dsp:spPr>
        <a:xfrm>
          <a:off x="0" y="2059722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Student E, Student G</a:t>
          </a:r>
          <a:r>
            <a:rPr lang="en-US" sz="2000" kern="1200" dirty="0" smtClean="0"/>
            <a:t>, Student J, Student K</a:t>
          </a:r>
          <a:endParaRPr lang="en-US" sz="2000" kern="1200" dirty="0"/>
        </a:p>
      </dsp:txBody>
      <dsp:txXfrm>
        <a:off x="0" y="2059722"/>
        <a:ext cx="4976813" cy="614790"/>
      </dsp:txXfrm>
    </dsp:sp>
    <dsp:sp modelId="{766B1621-6096-4E9F-8D82-73BA67D47088}">
      <dsp:nvSpPr>
        <dsp:cNvPr id="0" name=""/>
        <dsp:cNvSpPr/>
      </dsp:nvSpPr>
      <dsp:spPr>
        <a:xfrm>
          <a:off x="0" y="2674512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 4</a:t>
          </a:r>
          <a:endParaRPr lang="en-US" sz="1100" kern="1200" dirty="0"/>
        </a:p>
      </dsp:txBody>
      <dsp:txXfrm>
        <a:off x="12879" y="2687391"/>
        <a:ext cx="4951055" cy="238077"/>
      </dsp:txXfrm>
    </dsp:sp>
    <dsp:sp modelId="{8DE28087-8DF8-451A-84B6-0A014FBF9F94}">
      <dsp:nvSpPr>
        <dsp:cNvPr id="0" name=""/>
        <dsp:cNvSpPr/>
      </dsp:nvSpPr>
      <dsp:spPr>
        <a:xfrm>
          <a:off x="0" y="2938347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Student L</a:t>
          </a:r>
          <a:r>
            <a:rPr lang="en-US" sz="2000" kern="1200" dirty="0" smtClean="0"/>
            <a:t>, Student O, Student P, </a:t>
          </a:r>
          <a:r>
            <a:rPr lang="en-US" sz="2000" b="1" i="1" u="sng" kern="1200" dirty="0" smtClean="0"/>
            <a:t>Student S</a:t>
          </a:r>
          <a:endParaRPr lang="en-US" sz="2000" b="1" i="1" u="sng" kern="1200" dirty="0"/>
        </a:p>
      </dsp:txBody>
      <dsp:txXfrm>
        <a:off x="0" y="2938347"/>
        <a:ext cx="4976813" cy="614790"/>
      </dsp:txXfrm>
    </dsp:sp>
    <dsp:sp modelId="{882023F0-7123-4F0C-A04A-FEBA0E9372FB}">
      <dsp:nvSpPr>
        <dsp:cNvPr id="0" name=""/>
        <dsp:cNvSpPr/>
      </dsp:nvSpPr>
      <dsp:spPr>
        <a:xfrm>
          <a:off x="0" y="3553137"/>
          <a:ext cx="4976813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 5</a:t>
          </a:r>
          <a:endParaRPr lang="en-US" sz="1100" kern="1200" dirty="0"/>
        </a:p>
      </dsp:txBody>
      <dsp:txXfrm>
        <a:off x="12879" y="3566016"/>
        <a:ext cx="4951055" cy="238077"/>
      </dsp:txXfrm>
    </dsp:sp>
    <dsp:sp modelId="{2CDCAB08-3A15-47AD-91FB-8EB78A8A7BF4}">
      <dsp:nvSpPr>
        <dsp:cNvPr id="0" name=""/>
        <dsp:cNvSpPr/>
      </dsp:nvSpPr>
      <dsp:spPr>
        <a:xfrm>
          <a:off x="0" y="3816972"/>
          <a:ext cx="4976813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Student N, Student Q, Student R</a:t>
          </a:r>
          <a:r>
            <a:rPr lang="en-US" sz="2000" kern="1200" dirty="0" smtClean="0"/>
            <a:t>, Student T, Student U </a:t>
          </a:r>
          <a:endParaRPr lang="en-US" sz="2000" kern="1200" dirty="0"/>
        </a:p>
      </dsp:txBody>
      <dsp:txXfrm>
        <a:off x="0" y="3816972"/>
        <a:ext cx="4976813" cy="61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4/25/2020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4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4/25/2020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Literacy Scores at Bucyrus Elementary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Formative Assessment Used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7111621"/>
              </p:ext>
            </p:extLst>
          </p:nvPr>
        </p:nvGraphicFramePr>
        <p:xfrm>
          <a:off x="2208213" y="2133600"/>
          <a:ext cx="8077200" cy="3352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Formative Assessments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NWEA Map Testing (F, W, </a:t>
                      </a:r>
                      <a:r>
                        <a:rPr lang="en-US" sz="4000" dirty="0" err="1" smtClean="0"/>
                        <a:t>Sp</a:t>
                      </a:r>
                      <a:r>
                        <a:rPr lang="en-US" sz="4000" dirty="0" smtClean="0"/>
                        <a:t>)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Graphic Organizers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Classroom Observation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-457200"/>
            <a:ext cx="10157354" cy="1397000"/>
          </a:xfrm>
        </p:spPr>
        <p:txBody>
          <a:bodyPr/>
          <a:lstStyle/>
          <a:p>
            <a:r>
              <a:rPr lang="en-US" b="1" dirty="0" smtClean="0"/>
              <a:t>Formative Assessment Adjustments</a:t>
            </a:r>
            <a:endParaRPr lang="en-US" b="1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9908158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 descr="Vertical bullet list showing 3 groups arranged one below the other and bullet points are present under each group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9702"/>
              </p:ext>
            </p:extLst>
          </p:nvPr>
        </p:nvGraphicFramePr>
        <p:xfrm>
          <a:off x="6780212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7613" y="12401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Groups after fall assessment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0212" y="124013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Groups after winter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4212" y="685800"/>
            <a:ext cx="7008574" cy="6172200"/>
          </a:xfrm>
        </p:spPr>
        <p:txBody>
          <a:bodyPr>
            <a:normAutofit fontScale="62500" lnSpcReduction="20000"/>
          </a:bodyPr>
          <a:lstStyle/>
          <a:p>
            <a:r>
              <a:rPr lang="en-US" sz="6200" b="1" dirty="0" smtClean="0"/>
              <a:t>Summative Evaluation</a:t>
            </a:r>
          </a:p>
          <a:p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State Grade Cards will not be released until next fall.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Can’t yet make final determination about if “</a:t>
            </a:r>
            <a:r>
              <a:rPr lang="en-US" sz="4800" dirty="0">
                <a:ea typeface="MS Mincho"/>
                <a:cs typeface="Arial" panose="020B0604020202020204" pitchFamily="34" charset="0"/>
              </a:rPr>
              <a:t>2</a:t>
            </a:r>
            <a:r>
              <a:rPr lang="en-US" sz="4800" baseline="30000" dirty="0">
                <a:ea typeface="MS Mincho"/>
                <a:cs typeface="Arial" panose="020B0604020202020204" pitchFamily="34" charset="0"/>
              </a:rPr>
              <a:t>nd</a:t>
            </a:r>
            <a:r>
              <a:rPr lang="en-US" sz="4800" dirty="0">
                <a:ea typeface="MS Mincho"/>
                <a:cs typeface="Arial" panose="020B0604020202020204" pitchFamily="34" charset="0"/>
              </a:rPr>
              <a:t> grade students will show an increase of 10% annually through explicit instruction in reading, especially related to </a:t>
            </a:r>
            <a:r>
              <a:rPr lang="en-US" sz="4800" dirty="0" smtClean="0">
                <a:ea typeface="MS Mincho"/>
                <a:cs typeface="Arial" panose="020B0604020202020204" pitchFamily="34" charset="0"/>
              </a:rPr>
              <a:t>vocabulary” </a:t>
            </a:r>
            <a:endParaRPr lang="en-US" sz="4800" dirty="0" smtClean="0"/>
          </a:p>
          <a:p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So…will use NWEA test results to make a projection of student growth.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46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-254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Summative Evaluation:</a:t>
            </a:r>
            <a:br>
              <a:rPr lang="en-US" b="1" dirty="0" smtClean="0"/>
            </a:br>
            <a:r>
              <a:rPr lang="en-US" b="1" dirty="0" smtClean="0"/>
              <a:t>On-Track Students According to NWEA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393371"/>
            <a:ext cx="6819900" cy="51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-25400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Summative Evaluation Projection using NWEA Scores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36" y="1371600"/>
            <a:ext cx="7832299" cy="61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381000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Successes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6212" y="1524000"/>
            <a:ext cx="4953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446212" y="1016000"/>
            <a:ext cx="9525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Most teachers: Very cooperative in implementing the needed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Administrators: Supportive of the project as it was part of our school’s official OIP Plan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Students: </a:t>
            </a:r>
            <a:r>
              <a:rPr lang="en-US" sz="3600" dirty="0"/>
              <a:t>L</a:t>
            </a:r>
            <a:r>
              <a:rPr lang="en-US" sz="3600" dirty="0" smtClean="0"/>
              <a:t>ooked forward to the Words of the Week and the books that went along with them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Myself: Feel more confident in school wide implementation projects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457200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6212" y="1524000"/>
            <a:ext cx="4953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533789" y="609600"/>
            <a:ext cx="9525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Wrapping my head around the project at the onset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Maintaining stamina for the 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Some resistant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Implementation of this project while teaching and completing other coursework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4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7696200" cy="685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Overall Student Impact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1812" y="12954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L</a:t>
            </a:r>
            <a:r>
              <a:rPr lang="en-US" sz="3600" dirty="0" smtClean="0"/>
              <a:t>ikely to make expected gains in student achievement in vocabulary according to NWEA projected scores.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Likely to achieve10% gain on reading diagnostics as reported by the state report card.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ctr"/>
            <a:r>
              <a:rPr lang="en-US" b="1" dirty="0" smtClean="0"/>
              <a:t>Overview of This Project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219200"/>
            <a:ext cx="10591800" cy="44704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Aligns </a:t>
            </a:r>
            <a:r>
              <a:rPr lang="en-US" sz="3200" dirty="0">
                <a:latin typeface="Century Gothic" panose="020B0502020202020204" pitchFamily="34" charset="0"/>
              </a:rPr>
              <a:t>to </a:t>
            </a:r>
            <a:r>
              <a:rPr lang="en-US" sz="3200" dirty="0" smtClean="0">
                <a:latin typeface="Century Gothic" panose="020B0502020202020204" pitchFamily="34" charset="0"/>
              </a:rPr>
              <a:t>Bucyrus City Schools OIP Plan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Uses </a:t>
            </a:r>
            <a:r>
              <a:rPr lang="en-US" sz="3200" dirty="0">
                <a:latin typeface="Century Gothic" panose="020B0502020202020204" pitchFamily="34" charset="0"/>
              </a:rPr>
              <a:t>student data to make adjustments</a:t>
            </a:r>
          </a:p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Includes professional </a:t>
            </a:r>
            <a:r>
              <a:rPr lang="en-US" sz="3200" dirty="0">
                <a:latin typeface="Century Gothic" panose="020B0502020202020204" pitchFamily="34" charset="0"/>
              </a:rPr>
              <a:t>development 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Incorporates </a:t>
            </a:r>
            <a:r>
              <a:rPr lang="en-US" sz="3200" dirty="0">
                <a:latin typeface="Century Gothic" panose="020B0502020202020204" pitchFamily="34" charset="0"/>
              </a:rPr>
              <a:t>family engagement 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Utilizes </a:t>
            </a:r>
            <a:r>
              <a:rPr lang="en-US" sz="3200" dirty="0">
                <a:latin typeface="Century Gothic" panose="020B0502020202020204" pitchFamily="34" charset="0"/>
              </a:rPr>
              <a:t>formative assessments to inform decisions</a:t>
            </a:r>
          </a:p>
          <a:p>
            <a:pPr marL="457200" indent="-457200"/>
            <a:r>
              <a:rPr lang="en-US" sz="3200" dirty="0" smtClean="0">
                <a:latin typeface="Century Gothic" panose="020B0502020202020204" pitchFamily="34" charset="0"/>
              </a:rPr>
              <a:t>Compiles </a:t>
            </a:r>
            <a:r>
              <a:rPr lang="en-US" sz="3200" dirty="0">
                <a:latin typeface="Century Gothic" panose="020B0502020202020204" pitchFamily="34" charset="0"/>
              </a:rPr>
              <a:t>summative data to determine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41" y="-185928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Determining the area of need through Reading Diagnostics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66825" y="4047742"/>
            <a:ext cx="10972800" cy="71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211072"/>
            <a:ext cx="8153401" cy="526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612" y="1090824"/>
            <a:ext cx="1158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88" y="-98427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Determining the area of need through trend data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66825" y="4047742"/>
            <a:ext cx="10972800" cy="71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612" y="1090824"/>
            <a:ext cx="1158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06321"/>
            <a:ext cx="5715000" cy="447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65" y="1506321"/>
            <a:ext cx="5410201" cy="447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-185928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Determining the area of need through proficiency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66825" y="4047742"/>
            <a:ext cx="10972800" cy="71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612" y="1090824"/>
            <a:ext cx="1158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1322130"/>
            <a:ext cx="6629400" cy="545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0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9720" y="762000"/>
            <a:ext cx="1015735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Determining the area of need through analysis of state test questions 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387600"/>
            <a:ext cx="10591800" cy="4470400"/>
          </a:xfrm>
        </p:spPr>
        <p:txBody>
          <a:bodyPr>
            <a:noAutofit/>
          </a:bodyPr>
          <a:lstStyle/>
          <a:p>
            <a:r>
              <a:rPr lang="en-US" sz="3600" dirty="0"/>
              <a:t>Analysis of 2017-2018 State Report Card Released Test Questions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Types of questions needing focus:</a:t>
            </a:r>
          </a:p>
          <a:p>
            <a:pPr lvl="2"/>
            <a:r>
              <a:rPr lang="en-US" sz="3200" dirty="0" smtClean="0"/>
              <a:t>Those about or containing vocabulary</a:t>
            </a:r>
          </a:p>
          <a:p>
            <a:pPr lvl="2"/>
            <a:r>
              <a:rPr lang="en-US" sz="3200" dirty="0" smtClean="0"/>
              <a:t>Those about of containing compare and contrast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50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5" y="-152400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SMART Goal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66825" y="4047742"/>
            <a:ext cx="10972800" cy="71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272" y="1752600"/>
            <a:ext cx="115840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By </a:t>
            </a:r>
            <a:r>
              <a:rPr lang="en-US" sz="4400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May 2019, Bucyrus Elementary School 2</a:t>
            </a:r>
            <a:r>
              <a:rPr lang="en-US" sz="4400" baseline="30000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nd</a:t>
            </a:r>
            <a:r>
              <a:rPr lang="en-US" sz="4400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 grade students will show an increase of 10% annually through explicit instruction in reading, especially related to vocabulary as measured by reading diagnostics and reported on the state report card.</a:t>
            </a:r>
            <a:endParaRPr lang="en-US" sz="4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53" y="973923"/>
            <a:ext cx="10157354" cy="863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District Goal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040853" y="2632456"/>
            <a:ext cx="10556531" cy="5120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 smtClean="0"/>
              <a:t>(</a:t>
            </a:r>
            <a:r>
              <a:rPr lang="en-US" sz="3200" b="0" dirty="0"/>
              <a:t>a) Embedding students in the Integrated Comprehensive Services (ICS)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(b) Increasing the performance index score.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25" y="3188549"/>
            <a:ext cx="10157354" cy="774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School Goal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040853" y="3851844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3</a:t>
            </a:r>
            <a:r>
              <a:rPr lang="en-US" sz="3200" baseline="30000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rd</a:t>
            </a:r>
            <a:r>
              <a:rPr lang="en-US" sz="3200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, 4</a:t>
            </a:r>
            <a:r>
              <a:rPr lang="en-US" sz="3200" baseline="30000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, and 5</a:t>
            </a:r>
            <a:r>
              <a:rPr lang="en-US" sz="3200" baseline="30000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 grade students will increase from an average of 38% achievement in reading to 58% achievement in reading as measured by the American Institute of Research (AIR) test</a:t>
            </a:r>
            <a:r>
              <a:rPr lang="en-US" sz="3200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.” (This is an increase in the Performance Index.)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25" y="30480"/>
            <a:ext cx="10157354" cy="8636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Alignment to District &amp; School Goals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534988" y="2286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Evidence-Based Strategies</a:t>
            </a:r>
            <a:endParaRPr lang="en-US" sz="4800" b="1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50812" y="1752600"/>
            <a:ext cx="11122306" cy="512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="0" dirty="0" smtClean="0"/>
              <a:t>Explicit Instruction 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</a:t>
            </a:r>
            <a:r>
              <a:rPr lang="en-US" sz="4800" b="0" dirty="0" smtClean="0"/>
              <a:t>(Word of the 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="0" dirty="0" smtClean="0"/>
              <a:t>Word Learning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="0" dirty="0" smtClean="0"/>
              <a:t>Interactive Read </a:t>
            </a:r>
            <a:r>
              <a:rPr lang="en-US" sz="4800" b="0" dirty="0" err="1" smtClean="0"/>
              <a:t>Alouds</a:t>
            </a:r>
            <a:endParaRPr lang="en-US" sz="4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="0" dirty="0" smtClean="0"/>
              <a:t>Frequency of Exposure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7592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9597</TotalTime>
  <Words>605</Words>
  <Application>Microsoft Office PowerPoint</Application>
  <PresentationFormat>Custom</PresentationFormat>
  <Paragraphs>95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MS Mincho</vt:lpstr>
      <vt:lpstr>Times New Roman</vt:lpstr>
      <vt:lpstr>Books 16x9</vt:lpstr>
      <vt:lpstr>Improving Literacy Scores at Bucyrus Elementary</vt:lpstr>
      <vt:lpstr>Overview of This Project</vt:lpstr>
      <vt:lpstr>Determining the area of need through Reading Diagnostics</vt:lpstr>
      <vt:lpstr>Determining the area of need through trend data</vt:lpstr>
      <vt:lpstr>Determining the area of need through proficiency</vt:lpstr>
      <vt:lpstr>Determining the area of need through analysis of state test questions </vt:lpstr>
      <vt:lpstr>SMART Goal</vt:lpstr>
      <vt:lpstr>District Goal</vt:lpstr>
      <vt:lpstr>Evidence-Based Strategies</vt:lpstr>
      <vt:lpstr>Types of Formative Assessment Used</vt:lpstr>
      <vt:lpstr>Formative Assessment Adjustments</vt:lpstr>
      <vt:lpstr>PowerPoint Presentation</vt:lpstr>
      <vt:lpstr>Summative Evaluation: On-Track Students According to NWEA</vt:lpstr>
      <vt:lpstr>Summative Evaluation Projection using NWEA Scores</vt:lpstr>
      <vt:lpstr>Successes</vt:lpstr>
      <vt:lpstr>Challenges</vt:lpstr>
      <vt:lpstr>Overall Student Impact</vt:lpstr>
    </vt:vector>
  </TitlesOfParts>
  <Company>Bucyrus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Literacy Scores at Bucyrus Elementary</dc:title>
  <dc:creator>Sarah Martin</dc:creator>
  <cp:lastModifiedBy>Sarah Martin</cp:lastModifiedBy>
  <cp:revision>35</cp:revision>
  <cp:lastPrinted>2019-04-11T20:01:49Z</cp:lastPrinted>
  <dcterms:created xsi:type="dcterms:W3CDTF">2019-04-04T16:39:30Z</dcterms:created>
  <dcterms:modified xsi:type="dcterms:W3CDTF">2020-04-25T18:27:42Z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