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9" r:id="rId3"/>
    <p:sldId id="261" r:id="rId4"/>
    <p:sldId id="262" r:id="rId5"/>
    <p:sldId id="263"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C7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A36A3F-FBEB-4BF5-BBC6-6B5FEC44C134}" v="50" dt="2019-01-05T19:53:52.9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660"/>
  </p:normalViewPr>
  <p:slideViewPr>
    <p:cSldViewPr snapToGrid="0">
      <p:cViewPr varScale="1">
        <p:scale>
          <a:sx n="77" d="100"/>
          <a:sy n="77" d="100"/>
        </p:scale>
        <p:origin x="76"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9822-831B-43A9-8D30-90B0A22D5B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7812D2-319F-4781-8376-9A469A7402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A037A7-A89B-47B9-9C5B-58F21AF670D5}"/>
              </a:ext>
            </a:extLst>
          </p:cNvPr>
          <p:cNvSpPr>
            <a:spLocks noGrp="1"/>
          </p:cNvSpPr>
          <p:nvPr>
            <p:ph type="dt" sz="half" idx="10"/>
          </p:nvPr>
        </p:nvSpPr>
        <p:spPr/>
        <p:txBody>
          <a:bodyPr/>
          <a:lstStyle/>
          <a:p>
            <a:fld id="{55434CBC-4CF6-4DCB-97A1-F6FEE1C4C621}" type="datetimeFigureOut">
              <a:rPr lang="en-US" smtClean="0"/>
              <a:t>4/25/2020</a:t>
            </a:fld>
            <a:endParaRPr lang="en-US"/>
          </a:p>
        </p:txBody>
      </p:sp>
      <p:sp>
        <p:nvSpPr>
          <p:cNvPr id="5" name="Footer Placeholder 4">
            <a:extLst>
              <a:ext uri="{FF2B5EF4-FFF2-40B4-BE49-F238E27FC236}">
                <a16:creationId xmlns:a16="http://schemas.microsoft.com/office/drawing/2014/main" id="{6000A054-5BC0-4E89-98C8-8AC0889E1D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F78822-73F0-464A-903B-EEED430339CB}"/>
              </a:ext>
            </a:extLst>
          </p:cNvPr>
          <p:cNvSpPr>
            <a:spLocks noGrp="1"/>
          </p:cNvSpPr>
          <p:nvPr>
            <p:ph type="sldNum" sz="quarter" idx="12"/>
          </p:nvPr>
        </p:nvSpPr>
        <p:spPr/>
        <p:txBody>
          <a:bodyPr/>
          <a:lstStyle/>
          <a:p>
            <a:fld id="{17B8D814-F606-49BC-A687-3E586B3DFDBC}" type="slidenum">
              <a:rPr lang="en-US" smtClean="0"/>
              <a:t>‹#›</a:t>
            </a:fld>
            <a:endParaRPr lang="en-US"/>
          </a:p>
        </p:txBody>
      </p:sp>
    </p:spTree>
    <p:extLst>
      <p:ext uri="{BB962C8B-B14F-4D97-AF65-F5344CB8AC3E}">
        <p14:creationId xmlns:p14="http://schemas.microsoft.com/office/powerpoint/2010/main" val="2632230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0CD4F-2A00-4D2C-94E7-5F98A6D910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544E1C-0858-4CD7-B32F-BD002E14587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0B5974-3955-4437-98F4-C3AC4ADE3236}"/>
              </a:ext>
            </a:extLst>
          </p:cNvPr>
          <p:cNvSpPr>
            <a:spLocks noGrp="1"/>
          </p:cNvSpPr>
          <p:nvPr>
            <p:ph type="dt" sz="half" idx="10"/>
          </p:nvPr>
        </p:nvSpPr>
        <p:spPr/>
        <p:txBody>
          <a:bodyPr/>
          <a:lstStyle/>
          <a:p>
            <a:fld id="{55434CBC-4CF6-4DCB-97A1-F6FEE1C4C621}" type="datetimeFigureOut">
              <a:rPr lang="en-US" smtClean="0"/>
              <a:t>4/25/2020</a:t>
            </a:fld>
            <a:endParaRPr lang="en-US"/>
          </a:p>
        </p:txBody>
      </p:sp>
      <p:sp>
        <p:nvSpPr>
          <p:cNvPr id="5" name="Footer Placeholder 4">
            <a:extLst>
              <a:ext uri="{FF2B5EF4-FFF2-40B4-BE49-F238E27FC236}">
                <a16:creationId xmlns:a16="http://schemas.microsoft.com/office/drawing/2014/main" id="{7AD3BD60-54E0-4771-9394-C01D4E5450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6B6D81-D143-44E6-8185-829E3F517691}"/>
              </a:ext>
            </a:extLst>
          </p:cNvPr>
          <p:cNvSpPr>
            <a:spLocks noGrp="1"/>
          </p:cNvSpPr>
          <p:nvPr>
            <p:ph type="sldNum" sz="quarter" idx="12"/>
          </p:nvPr>
        </p:nvSpPr>
        <p:spPr/>
        <p:txBody>
          <a:bodyPr/>
          <a:lstStyle/>
          <a:p>
            <a:fld id="{17B8D814-F606-49BC-A687-3E586B3DFDBC}" type="slidenum">
              <a:rPr lang="en-US" smtClean="0"/>
              <a:t>‹#›</a:t>
            </a:fld>
            <a:endParaRPr lang="en-US"/>
          </a:p>
        </p:txBody>
      </p:sp>
    </p:spTree>
    <p:extLst>
      <p:ext uri="{BB962C8B-B14F-4D97-AF65-F5344CB8AC3E}">
        <p14:creationId xmlns:p14="http://schemas.microsoft.com/office/powerpoint/2010/main" val="1917315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293FFA-5C15-410F-8BD1-63F4796C96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52E6BC-4FB0-427F-9F05-0F629ABE569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0792B9-A7BB-4958-BC3C-5AA98DFC7B07}"/>
              </a:ext>
            </a:extLst>
          </p:cNvPr>
          <p:cNvSpPr>
            <a:spLocks noGrp="1"/>
          </p:cNvSpPr>
          <p:nvPr>
            <p:ph type="dt" sz="half" idx="10"/>
          </p:nvPr>
        </p:nvSpPr>
        <p:spPr/>
        <p:txBody>
          <a:bodyPr/>
          <a:lstStyle/>
          <a:p>
            <a:fld id="{55434CBC-4CF6-4DCB-97A1-F6FEE1C4C621}" type="datetimeFigureOut">
              <a:rPr lang="en-US" smtClean="0"/>
              <a:t>4/25/2020</a:t>
            </a:fld>
            <a:endParaRPr lang="en-US"/>
          </a:p>
        </p:txBody>
      </p:sp>
      <p:sp>
        <p:nvSpPr>
          <p:cNvPr id="5" name="Footer Placeholder 4">
            <a:extLst>
              <a:ext uri="{FF2B5EF4-FFF2-40B4-BE49-F238E27FC236}">
                <a16:creationId xmlns:a16="http://schemas.microsoft.com/office/drawing/2014/main" id="{ACEE16B5-B6EB-48CB-A3DD-A290514F89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13CB89-1F09-4DBE-915B-15646515EC7A}"/>
              </a:ext>
            </a:extLst>
          </p:cNvPr>
          <p:cNvSpPr>
            <a:spLocks noGrp="1"/>
          </p:cNvSpPr>
          <p:nvPr>
            <p:ph type="sldNum" sz="quarter" idx="12"/>
          </p:nvPr>
        </p:nvSpPr>
        <p:spPr/>
        <p:txBody>
          <a:bodyPr/>
          <a:lstStyle/>
          <a:p>
            <a:fld id="{17B8D814-F606-49BC-A687-3E586B3DFDBC}" type="slidenum">
              <a:rPr lang="en-US" smtClean="0"/>
              <a:t>‹#›</a:t>
            </a:fld>
            <a:endParaRPr lang="en-US"/>
          </a:p>
        </p:txBody>
      </p:sp>
    </p:spTree>
    <p:extLst>
      <p:ext uri="{BB962C8B-B14F-4D97-AF65-F5344CB8AC3E}">
        <p14:creationId xmlns:p14="http://schemas.microsoft.com/office/powerpoint/2010/main" val="3990876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425DE-6041-4B0B-840C-D478B94A5B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51F4E1-DD71-4B3C-BB22-F2B461639F5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585EBA-8B9E-4868-8E52-4350F3FF00FA}"/>
              </a:ext>
            </a:extLst>
          </p:cNvPr>
          <p:cNvSpPr>
            <a:spLocks noGrp="1"/>
          </p:cNvSpPr>
          <p:nvPr>
            <p:ph type="dt" sz="half" idx="10"/>
          </p:nvPr>
        </p:nvSpPr>
        <p:spPr/>
        <p:txBody>
          <a:bodyPr/>
          <a:lstStyle/>
          <a:p>
            <a:fld id="{55434CBC-4CF6-4DCB-97A1-F6FEE1C4C621}" type="datetimeFigureOut">
              <a:rPr lang="en-US" smtClean="0"/>
              <a:t>4/25/2020</a:t>
            </a:fld>
            <a:endParaRPr lang="en-US"/>
          </a:p>
        </p:txBody>
      </p:sp>
      <p:sp>
        <p:nvSpPr>
          <p:cNvPr id="5" name="Footer Placeholder 4">
            <a:extLst>
              <a:ext uri="{FF2B5EF4-FFF2-40B4-BE49-F238E27FC236}">
                <a16:creationId xmlns:a16="http://schemas.microsoft.com/office/drawing/2014/main" id="{99C7376C-159B-4663-853E-D38B749832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4C857B-FEE7-48A4-884F-37D2AE3B3797}"/>
              </a:ext>
            </a:extLst>
          </p:cNvPr>
          <p:cNvSpPr>
            <a:spLocks noGrp="1"/>
          </p:cNvSpPr>
          <p:nvPr>
            <p:ph type="sldNum" sz="quarter" idx="12"/>
          </p:nvPr>
        </p:nvSpPr>
        <p:spPr/>
        <p:txBody>
          <a:bodyPr/>
          <a:lstStyle/>
          <a:p>
            <a:fld id="{17B8D814-F606-49BC-A687-3E586B3DFDBC}" type="slidenum">
              <a:rPr lang="en-US" smtClean="0"/>
              <a:t>‹#›</a:t>
            </a:fld>
            <a:endParaRPr lang="en-US"/>
          </a:p>
        </p:txBody>
      </p:sp>
    </p:spTree>
    <p:extLst>
      <p:ext uri="{BB962C8B-B14F-4D97-AF65-F5344CB8AC3E}">
        <p14:creationId xmlns:p14="http://schemas.microsoft.com/office/powerpoint/2010/main" val="104801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0D5E9-1971-4590-9458-D55E57E436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B1F5B6-EFAE-412C-AD5A-8B2BE247D7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893ABC6-84C9-4574-AB35-742600C2FEAF}"/>
              </a:ext>
            </a:extLst>
          </p:cNvPr>
          <p:cNvSpPr>
            <a:spLocks noGrp="1"/>
          </p:cNvSpPr>
          <p:nvPr>
            <p:ph type="dt" sz="half" idx="10"/>
          </p:nvPr>
        </p:nvSpPr>
        <p:spPr/>
        <p:txBody>
          <a:bodyPr/>
          <a:lstStyle/>
          <a:p>
            <a:fld id="{55434CBC-4CF6-4DCB-97A1-F6FEE1C4C621}" type="datetimeFigureOut">
              <a:rPr lang="en-US" smtClean="0"/>
              <a:t>4/25/2020</a:t>
            </a:fld>
            <a:endParaRPr lang="en-US"/>
          </a:p>
        </p:txBody>
      </p:sp>
      <p:sp>
        <p:nvSpPr>
          <p:cNvPr id="5" name="Footer Placeholder 4">
            <a:extLst>
              <a:ext uri="{FF2B5EF4-FFF2-40B4-BE49-F238E27FC236}">
                <a16:creationId xmlns:a16="http://schemas.microsoft.com/office/drawing/2014/main" id="{3FD9BFFD-78B0-4706-B4C5-71B9F84425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B16A30-C3F3-4A20-BE90-3EFA575FAE84}"/>
              </a:ext>
            </a:extLst>
          </p:cNvPr>
          <p:cNvSpPr>
            <a:spLocks noGrp="1"/>
          </p:cNvSpPr>
          <p:nvPr>
            <p:ph type="sldNum" sz="quarter" idx="12"/>
          </p:nvPr>
        </p:nvSpPr>
        <p:spPr/>
        <p:txBody>
          <a:bodyPr/>
          <a:lstStyle/>
          <a:p>
            <a:fld id="{17B8D814-F606-49BC-A687-3E586B3DFDBC}" type="slidenum">
              <a:rPr lang="en-US" smtClean="0"/>
              <a:t>‹#›</a:t>
            </a:fld>
            <a:endParaRPr lang="en-US"/>
          </a:p>
        </p:txBody>
      </p:sp>
    </p:spTree>
    <p:extLst>
      <p:ext uri="{BB962C8B-B14F-4D97-AF65-F5344CB8AC3E}">
        <p14:creationId xmlns:p14="http://schemas.microsoft.com/office/powerpoint/2010/main" val="1627056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E0039-64C6-4940-9CEC-D4DAAD2107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4DBD54-9377-4E02-A57B-C5D6A767B3A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C387D8-2BCE-4ADF-BA22-B3C7C0E102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240873-DB41-43FA-883D-6FD71339203B}"/>
              </a:ext>
            </a:extLst>
          </p:cNvPr>
          <p:cNvSpPr>
            <a:spLocks noGrp="1"/>
          </p:cNvSpPr>
          <p:nvPr>
            <p:ph type="dt" sz="half" idx="10"/>
          </p:nvPr>
        </p:nvSpPr>
        <p:spPr/>
        <p:txBody>
          <a:bodyPr/>
          <a:lstStyle/>
          <a:p>
            <a:fld id="{55434CBC-4CF6-4DCB-97A1-F6FEE1C4C621}" type="datetimeFigureOut">
              <a:rPr lang="en-US" smtClean="0"/>
              <a:t>4/25/2020</a:t>
            </a:fld>
            <a:endParaRPr lang="en-US"/>
          </a:p>
        </p:txBody>
      </p:sp>
      <p:sp>
        <p:nvSpPr>
          <p:cNvPr id="6" name="Footer Placeholder 5">
            <a:extLst>
              <a:ext uri="{FF2B5EF4-FFF2-40B4-BE49-F238E27FC236}">
                <a16:creationId xmlns:a16="http://schemas.microsoft.com/office/drawing/2014/main" id="{08A9F85D-B57A-4470-A0B2-2347CC84B5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193273-B756-4677-B494-97A89453D502}"/>
              </a:ext>
            </a:extLst>
          </p:cNvPr>
          <p:cNvSpPr>
            <a:spLocks noGrp="1"/>
          </p:cNvSpPr>
          <p:nvPr>
            <p:ph type="sldNum" sz="quarter" idx="12"/>
          </p:nvPr>
        </p:nvSpPr>
        <p:spPr/>
        <p:txBody>
          <a:bodyPr/>
          <a:lstStyle/>
          <a:p>
            <a:fld id="{17B8D814-F606-49BC-A687-3E586B3DFDBC}" type="slidenum">
              <a:rPr lang="en-US" smtClean="0"/>
              <a:t>‹#›</a:t>
            </a:fld>
            <a:endParaRPr lang="en-US"/>
          </a:p>
        </p:txBody>
      </p:sp>
    </p:spTree>
    <p:extLst>
      <p:ext uri="{BB962C8B-B14F-4D97-AF65-F5344CB8AC3E}">
        <p14:creationId xmlns:p14="http://schemas.microsoft.com/office/powerpoint/2010/main" val="24103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B3C98-1285-4206-9677-075B09731F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1DF388-B843-4614-AD2E-83226F4C53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2E690EA-9CFF-458C-AA84-86682312DDA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40DCFA-2D61-4149-B6D0-4363129D43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550EAF-026B-4FD2-AD17-F299729D1AF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3E73AB-18A8-463E-9745-74B2E8E4A5B6}"/>
              </a:ext>
            </a:extLst>
          </p:cNvPr>
          <p:cNvSpPr>
            <a:spLocks noGrp="1"/>
          </p:cNvSpPr>
          <p:nvPr>
            <p:ph type="dt" sz="half" idx="10"/>
          </p:nvPr>
        </p:nvSpPr>
        <p:spPr/>
        <p:txBody>
          <a:bodyPr/>
          <a:lstStyle/>
          <a:p>
            <a:fld id="{55434CBC-4CF6-4DCB-97A1-F6FEE1C4C621}" type="datetimeFigureOut">
              <a:rPr lang="en-US" smtClean="0"/>
              <a:t>4/25/2020</a:t>
            </a:fld>
            <a:endParaRPr lang="en-US"/>
          </a:p>
        </p:txBody>
      </p:sp>
      <p:sp>
        <p:nvSpPr>
          <p:cNvPr id="8" name="Footer Placeholder 7">
            <a:extLst>
              <a:ext uri="{FF2B5EF4-FFF2-40B4-BE49-F238E27FC236}">
                <a16:creationId xmlns:a16="http://schemas.microsoft.com/office/drawing/2014/main" id="{3BC54E15-A0C3-4422-980D-3133C881D6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7BFD08-5702-4EFC-A64C-AD292851EF81}"/>
              </a:ext>
            </a:extLst>
          </p:cNvPr>
          <p:cNvSpPr>
            <a:spLocks noGrp="1"/>
          </p:cNvSpPr>
          <p:nvPr>
            <p:ph type="sldNum" sz="quarter" idx="12"/>
          </p:nvPr>
        </p:nvSpPr>
        <p:spPr/>
        <p:txBody>
          <a:bodyPr/>
          <a:lstStyle/>
          <a:p>
            <a:fld id="{17B8D814-F606-49BC-A687-3E586B3DFDBC}" type="slidenum">
              <a:rPr lang="en-US" smtClean="0"/>
              <a:t>‹#›</a:t>
            </a:fld>
            <a:endParaRPr lang="en-US"/>
          </a:p>
        </p:txBody>
      </p:sp>
    </p:spTree>
    <p:extLst>
      <p:ext uri="{BB962C8B-B14F-4D97-AF65-F5344CB8AC3E}">
        <p14:creationId xmlns:p14="http://schemas.microsoft.com/office/powerpoint/2010/main" val="3549737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0088-0D70-4041-95B7-41F51DBEA6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B56B88-0294-498E-9D16-4CE57D818F60}"/>
              </a:ext>
            </a:extLst>
          </p:cNvPr>
          <p:cNvSpPr>
            <a:spLocks noGrp="1"/>
          </p:cNvSpPr>
          <p:nvPr>
            <p:ph type="dt" sz="half" idx="10"/>
          </p:nvPr>
        </p:nvSpPr>
        <p:spPr/>
        <p:txBody>
          <a:bodyPr/>
          <a:lstStyle/>
          <a:p>
            <a:fld id="{55434CBC-4CF6-4DCB-97A1-F6FEE1C4C621}" type="datetimeFigureOut">
              <a:rPr lang="en-US" smtClean="0"/>
              <a:t>4/25/2020</a:t>
            </a:fld>
            <a:endParaRPr lang="en-US"/>
          </a:p>
        </p:txBody>
      </p:sp>
      <p:sp>
        <p:nvSpPr>
          <p:cNvPr id="4" name="Footer Placeholder 3">
            <a:extLst>
              <a:ext uri="{FF2B5EF4-FFF2-40B4-BE49-F238E27FC236}">
                <a16:creationId xmlns:a16="http://schemas.microsoft.com/office/drawing/2014/main" id="{0CBCC452-65C2-433E-920F-06BA29AE15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2E132C-A1BF-4827-B88F-419AD19DDD93}"/>
              </a:ext>
            </a:extLst>
          </p:cNvPr>
          <p:cNvSpPr>
            <a:spLocks noGrp="1"/>
          </p:cNvSpPr>
          <p:nvPr>
            <p:ph type="sldNum" sz="quarter" idx="12"/>
          </p:nvPr>
        </p:nvSpPr>
        <p:spPr/>
        <p:txBody>
          <a:bodyPr/>
          <a:lstStyle/>
          <a:p>
            <a:fld id="{17B8D814-F606-49BC-A687-3E586B3DFDBC}" type="slidenum">
              <a:rPr lang="en-US" smtClean="0"/>
              <a:t>‹#›</a:t>
            </a:fld>
            <a:endParaRPr lang="en-US"/>
          </a:p>
        </p:txBody>
      </p:sp>
    </p:spTree>
    <p:extLst>
      <p:ext uri="{BB962C8B-B14F-4D97-AF65-F5344CB8AC3E}">
        <p14:creationId xmlns:p14="http://schemas.microsoft.com/office/powerpoint/2010/main" val="4147419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155C07-CDD7-4C11-AB9E-46ED1A29A913}"/>
              </a:ext>
            </a:extLst>
          </p:cNvPr>
          <p:cNvSpPr>
            <a:spLocks noGrp="1"/>
          </p:cNvSpPr>
          <p:nvPr>
            <p:ph type="dt" sz="half" idx="10"/>
          </p:nvPr>
        </p:nvSpPr>
        <p:spPr/>
        <p:txBody>
          <a:bodyPr/>
          <a:lstStyle/>
          <a:p>
            <a:fld id="{55434CBC-4CF6-4DCB-97A1-F6FEE1C4C621}" type="datetimeFigureOut">
              <a:rPr lang="en-US" smtClean="0"/>
              <a:t>4/25/2020</a:t>
            </a:fld>
            <a:endParaRPr lang="en-US"/>
          </a:p>
        </p:txBody>
      </p:sp>
      <p:sp>
        <p:nvSpPr>
          <p:cNvPr id="3" name="Footer Placeholder 2">
            <a:extLst>
              <a:ext uri="{FF2B5EF4-FFF2-40B4-BE49-F238E27FC236}">
                <a16:creationId xmlns:a16="http://schemas.microsoft.com/office/drawing/2014/main" id="{6A99D9C5-2F0E-492E-8982-D02987C2071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EA1EF95-CB51-4EFE-97BD-9C94F4DE3EE5}"/>
              </a:ext>
            </a:extLst>
          </p:cNvPr>
          <p:cNvSpPr>
            <a:spLocks noGrp="1"/>
          </p:cNvSpPr>
          <p:nvPr>
            <p:ph type="sldNum" sz="quarter" idx="12"/>
          </p:nvPr>
        </p:nvSpPr>
        <p:spPr/>
        <p:txBody>
          <a:bodyPr/>
          <a:lstStyle/>
          <a:p>
            <a:fld id="{17B8D814-F606-49BC-A687-3E586B3DFDBC}" type="slidenum">
              <a:rPr lang="en-US" smtClean="0"/>
              <a:t>‹#›</a:t>
            </a:fld>
            <a:endParaRPr lang="en-US"/>
          </a:p>
        </p:txBody>
      </p:sp>
    </p:spTree>
    <p:extLst>
      <p:ext uri="{BB962C8B-B14F-4D97-AF65-F5344CB8AC3E}">
        <p14:creationId xmlns:p14="http://schemas.microsoft.com/office/powerpoint/2010/main" val="407927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ADEDF-AEF2-4357-99D6-4D571B1275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C62DDD-EE0C-432A-9481-9F2AB1C381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49B218-1EB8-42F6-AAB0-BB7DC1A4FC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9B3515D-C9A4-448D-935E-D5665819D641}"/>
              </a:ext>
            </a:extLst>
          </p:cNvPr>
          <p:cNvSpPr>
            <a:spLocks noGrp="1"/>
          </p:cNvSpPr>
          <p:nvPr>
            <p:ph type="dt" sz="half" idx="10"/>
          </p:nvPr>
        </p:nvSpPr>
        <p:spPr/>
        <p:txBody>
          <a:bodyPr/>
          <a:lstStyle/>
          <a:p>
            <a:fld id="{55434CBC-4CF6-4DCB-97A1-F6FEE1C4C621}" type="datetimeFigureOut">
              <a:rPr lang="en-US" smtClean="0"/>
              <a:t>4/25/2020</a:t>
            </a:fld>
            <a:endParaRPr lang="en-US"/>
          </a:p>
        </p:txBody>
      </p:sp>
      <p:sp>
        <p:nvSpPr>
          <p:cNvPr id="6" name="Footer Placeholder 5">
            <a:extLst>
              <a:ext uri="{FF2B5EF4-FFF2-40B4-BE49-F238E27FC236}">
                <a16:creationId xmlns:a16="http://schemas.microsoft.com/office/drawing/2014/main" id="{83D7F7B6-4269-49B3-A7A9-738793B2A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3E3335-1360-43C2-B7D9-1A5837E3FB9B}"/>
              </a:ext>
            </a:extLst>
          </p:cNvPr>
          <p:cNvSpPr>
            <a:spLocks noGrp="1"/>
          </p:cNvSpPr>
          <p:nvPr>
            <p:ph type="sldNum" sz="quarter" idx="12"/>
          </p:nvPr>
        </p:nvSpPr>
        <p:spPr/>
        <p:txBody>
          <a:bodyPr/>
          <a:lstStyle/>
          <a:p>
            <a:fld id="{17B8D814-F606-49BC-A687-3E586B3DFDBC}" type="slidenum">
              <a:rPr lang="en-US" smtClean="0"/>
              <a:t>‹#›</a:t>
            </a:fld>
            <a:endParaRPr lang="en-US"/>
          </a:p>
        </p:txBody>
      </p:sp>
    </p:spTree>
    <p:extLst>
      <p:ext uri="{BB962C8B-B14F-4D97-AF65-F5344CB8AC3E}">
        <p14:creationId xmlns:p14="http://schemas.microsoft.com/office/powerpoint/2010/main" val="1266622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D659B-3ED5-440D-8A05-6FF29CF4DF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3C35C16-CF56-4B10-9BAD-D2ECA1A0EE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2B3E4D1-6D3B-4F36-8972-8CDA543482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1D7AE82-40D6-4E1C-8128-0B510F96C51D}"/>
              </a:ext>
            </a:extLst>
          </p:cNvPr>
          <p:cNvSpPr>
            <a:spLocks noGrp="1"/>
          </p:cNvSpPr>
          <p:nvPr>
            <p:ph type="dt" sz="half" idx="10"/>
          </p:nvPr>
        </p:nvSpPr>
        <p:spPr/>
        <p:txBody>
          <a:bodyPr/>
          <a:lstStyle/>
          <a:p>
            <a:fld id="{55434CBC-4CF6-4DCB-97A1-F6FEE1C4C621}" type="datetimeFigureOut">
              <a:rPr lang="en-US" smtClean="0"/>
              <a:t>4/25/2020</a:t>
            </a:fld>
            <a:endParaRPr lang="en-US"/>
          </a:p>
        </p:txBody>
      </p:sp>
      <p:sp>
        <p:nvSpPr>
          <p:cNvPr id="6" name="Footer Placeholder 5">
            <a:extLst>
              <a:ext uri="{FF2B5EF4-FFF2-40B4-BE49-F238E27FC236}">
                <a16:creationId xmlns:a16="http://schemas.microsoft.com/office/drawing/2014/main" id="{BDB85074-AC12-4DDB-8AF1-FB53429319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08A71F-31EC-4ACE-854A-890CA66F240B}"/>
              </a:ext>
            </a:extLst>
          </p:cNvPr>
          <p:cNvSpPr>
            <a:spLocks noGrp="1"/>
          </p:cNvSpPr>
          <p:nvPr>
            <p:ph type="sldNum" sz="quarter" idx="12"/>
          </p:nvPr>
        </p:nvSpPr>
        <p:spPr/>
        <p:txBody>
          <a:bodyPr/>
          <a:lstStyle/>
          <a:p>
            <a:fld id="{17B8D814-F606-49BC-A687-3E586B3DFDBC}" type="slidenum">
              <a:rPr lang="en-US" smtClean="0"/>
              <a:t>‹#›</a:t>
            </a:fld>
            <a:endParaRPr lang="en-US"/>
          </a:p>
        </p:txBody>
      </p:sp>
    </p:spTree>
    <p:extLst>
      <p:ext uri="{BB962C8B-B14F-4D97-AF65-F5344CB8AC3E}">
        <p14:creationId xmlns:p14="http://schemas.microsoft.com/office/powerpoint/2010/main" val="721566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448674-7AB8-4492-9F6E-93ADAB6777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54959E-3635-4161-8884-B87956FC19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61D9A7-0F5B-4818-BF83-EF40C68F1D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434CBC-4CF6-4DCB-97A1-F6FEE1C4C621}" type="datetimeFigureOut">
              <a:rPr lang="en-US" smtClean="0"/>
              <a:t>4/25/2020</a:t>
            </a:fld>
            <a:endParaRPr lang="en-US"/>
          </a:p>
        </p:txBody>
      </p:sp>
      <p:sp>
        <p:nvSpPr>
          <p:cNvPr id="5" name="Footer Placeholder 4">
            <a:extLst>
              <a:ext uri="{FF2B5EF4-FFF2-40B4-BE49-F238E27FC236}">
                <a16:creationId xmlns:a16="http://schemas.microsoft.com/office/drawing/2014/main" id="{F34BDD74-943C-40B6-9F32-AC38681849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63416E-BCE4-4B4D-AF25-88B2DCB45A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B8D814-F606-49BC-A687-3E586B3DFDBC}" type="slidenum">
              <a:rPr lang="en-US" smtClean="0"/>
              <a:t>‹#›</a:t>
            </a:fld>
            <a:endParaRPr lang="en-US"/>
          </a:p>
        </p:txBody>
      </p:sp>
    </p:spTree>
    <p:extLst>
      <p:ext uri="{BB962C8B-B14F-4D97-AF65-F5344CB8AC3E}">
        <p14:creationId xmlns:p14="http://schemas.microsoft.com/office/powerpoint/2010/main" val="135006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theconversation.com/apples-and-oranges-comparing-our-education-system-with-other-countries-doesnt-always-work-31174"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hinkcrowdfund.ticketleap.com/thinkfirstsanantonio/" TargetMode="External"/><Relationship Id="rId7" Type="http://schemas.openxmlformats.org/officeDocument/2006/relationships/hyperlink" Target="http://apworldhistoryteacher.com/2015-ap-summer-institute-day-3/" TargetMode="External"/><Relationship Id="rId2" Type="http://schemas.openxmlformats.org/officeDocument/2006/relationships/image" Target="../media/image2.jpg"/><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hyperlink" Target="https://openclipart.org/detail/82327/cartoon-thought-bubble"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helpjingbian.blogspot.com/2014/12/blog-post_5.html" TargetMode="External"/><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chriskingman.com/blog/2011/12/19/comparedespair-a-toxic-habit-of-the-mind/" TargetMode="External"/><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justintarte.com/2014_01_01_archive.html" TargetMode="External"/><Relationship Id="rId2" Type="http://schemas.openxmlformats.org/officeDocument/2006/relationships/image" Target="../media/image7.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0FB22F0-C1B1-436A-AAB2-E09949400A43}"/>
              </a:ext>
            </a:extLst>
          </p:cNvPr>
          <p:cNvSpPr/>
          <p:nvPr/>
        </p:nvSpPr>
        <p:spPr>
          <a:xfrm>
            <a:off x="331124" y="1678114"/>
            <a:ext cx="11529752" cy="4801314"/>
          </a:xfrm>
          <a:prstGeom prst="rect">
            <a:avLst/>
          </a:prstGeom>
        </p:spPr>
        <p:txBody>
          <a:bodyPr wrap="square">
            <a:spAutoFit/>
          </a:bodyPr>
          <a:lstStyle/>
          <a:p>
            <a:r>
              <a:rPr lang="en-US" dirty="0">
                <a:latin typeface="Arial" panose="020B0604020202020204" pitchFamily="34" charset="0"/>
              </a:rPr>
              <a:t>	</a:t>
            </a:r>
            <a:r>
              <a:rPr lang="en-US" dirty="0" err="1">
                <a:latin typeface="Arial" panose="020B0604020202020204" pitchFamily="34" charset="0"/>
              </a:rPr>
              <a:t>Brrrr</a:t>
            </a:r>
            <a:r>
              <a:rPr lang="en-US" dirty="0">
                <a:latin typeface="Arial" panose="020B0604020202020204" pitchFamily="34" charset="0"/>
              </a:rPr>
              <a:t>. Winter is cold in some places. Many plants do not grow during winter. Some plants die. Snow and ice may cover the ground. It can be hard for animals to find food during winter. Animals get through this time in many ways. We can </a:t>
            </a:r>
            <a:r>
              <a:rPr lang="en-US" b="1" dirty="0">
                <a:solidFill>
                  <a:srgbClr val="FF0000"/>
                </a:solidFill>
                <a:latin typeface="Arial" panose="020B0604020202020204" pitchFamily="34" charset="0"/>
              </a:rPr>
              <a:t>contrast</a:t>
            </a:r>
            <a:r>
              <a:rPr lang="en-US" dirty="0">
                <a:latin typeface="Arial" panose="020B0604020202020204" pitchFamily="34" charset="0"/>
              </a:rPr>
              <a:t> how these animals survive during the winter. </a:t>
            </a:r>
          </a:p>
          <a:p>
            <a:r>
              <a:rPr lang="en-US" dirty="0">
                <a:latin typeface="Arial" panose="020B0604020202020204" pitchFamily="34" charset="0"/>
              </a:rPr>
              <a:t>	Birds and butterflies can fly. Many of them do not stick around for the winter. They leave. They go to a place with nice weather. Then they come home in the spring. We call this migration. Migrating is a good way to avoid the cold. </a:t>
            </a:r>
          </a:p>
          <a:p>
            <a:r>
              <a:rPr lang="en-US" dirty="0">
                <a:latin typeface="Arial" panose="020B0604020202020204" pitchFamily="34" charset="0"/>
              </a:rPr>
              <a:t>	</a:t>
            </a:r>
            <a:r>
              <a:rPr lang="en-US" b="1" dirty="0">
                <a:latin typeface="Arial" panose="020B0604020202020204" pitchFamily="34" charset="0"/>
              </a:rPr>
              <a:t>Then again</a:t>
            </a:r>
            <a:r>
              <a:rPr lang="en-US" dirty="0">
                <a:latin typeface="Arial" panose="020B0604020202020204" pitchFamily="34" charset="0"/>
              </a:rPr>
              <a:t>, another good way to avoid the cold is to sleep through it. Many animals hide during the winter. Their bodies slow down. They save their energy. They do not eat. They live off </a:t>
            </a:r>
            <a:r>
              <a:rPr lang="en-US" dirty="0" err="1">
                <a:latin typeface="Arial" panose="020B0604020202020204" pitchFamily="34" charset="0"/>
              </a:rPr>
              <a:t>oftheir</a:t>
            </a:r>
            <a:r>
              <a:rPr lang="en-US" dirty="0">
                <a:latin typeface="Arial" panose="020B0604020202020204" pitchFamily="34" charset="0"/>
              </a:rPr>
              <a:t> fat. They do this until food returns. We call this hibernation. Snakes, frogs, and bears hibernate. </a:t>
            </a:r>
          </a:p>
          <a:p>
            <a:r>
              <a:rPr lang="en-US" dirty="0">
                <a:latin typeface="Arial" panose="020B0604020202020204" pitchFamily="34" charset="0"/>
              </a:rPr>
              <a:t>	</a:t>
            </a:r>
            <a:r>
              <a:rPr lang="en-US" b="1" dirty="0">
                <a:latin typeface="Arial" panose="020B0604020202020204" pitchFamily="34" charset="0"/>
              </a:rPr>
              <a:t>Instead</a:t>
            </a:r>
            <a:r>
              <a:rPr lang="en-US" dirty="0">
                <a:latin typeface="Arial" panose="020B0604020202020204" pitchFamily="34" charset="0"/>
              </a:rPr>
              <a:t>, some animals do not sleep all winter, but they do much less. They hide and store food in their homes. They live on what they saved in the summer and fall. This is what squirrels, beavers, and raccoons do. Skunks do this, too.</a:t>
            </a:r>
          </a:p>
          <a:p>
            <a:r>
              <a:rPr lang="en-US" dirty="0">
                <a:latin typeface="Arial" panose="020B0604020202020204" pitchFamily="34" charset="0"/>
              </a:rPr>
              <a:t>	</a:t>
            </a:r>
            <a:r>
              <a:rPr lang="en-US" b="1" dirty="0">
                <a:latin typeface="Arial" panose="020B0604020202020204" pitchFamily="34" charset="0"/>
              </a:rPr>
              <a:t>Unlike</a:t>
            </a:r>
            <a:r>
              <a:rPr lang="en-US" dirty="0">
                <a:latin typeface="Arial" panose="020B0604020202020204" pitchFamily="34" charset="0"/>
              </a:rPr>
              <a:t> these animals</a:t>
            </a:r>
            <a:r>
              <a:rPr lang="en-US">
                <a:latin typeface="Arial" panose="020B0604020202020204" pitchFamily="34" charset="0"/>
              </a:rPr>
              <a:t>, other </a:t>
            </a:r>
            <a:r>
              <a:rPr lang="en-US" dirty="0">
                <a:latin typeface="Arial" panose="020B0604020202020204" pitchFamily="34" charset="0"/>
              </a:rPr>
              <a:t>animals tough it out. They do not leave. They do not hide. They must survive. Sometimes nature helps them out. Some animals grow thicker coats in the winter. Other animals change color. The arctic fox is brown in the summer. His coat turns white in the winter. </a:t>
            </a:r>
          </a:p>
          <a:p>
            <a:r>
              <a:rPr lang="en-US" dirty="0">
                <a:latin typeface="Arial" panose="020B0604020202020204" pitchFamily="34" charset="0"/>
              </a:rPr>
              <a:t>	Can you </a:t>
            </a:r>
            <a:r>
              <a:rPr lang="en-US" b="1" dirty="0">
                <a:solidFill>
                  <a:srgbClr val="FF0000"/>
                </a:solidFill>
                <a:latin typeface="Arial" panose="020B0604020202020204" pitchFamily="34" charset="0"/>
              </a:rPr>
              <a:t>contrast</a:t>
            </a:r>
            <a:r>
              <a:rPr lang="en-US" dirty="0">
                <a:latin typeface="Arial" panose="020B0604020202020204" pitchFamily="34" charset="0"/>
              </a:rPr>
              <a:t> how animals survive the winter with how people survive the winter? How do you beat the winter? Do you wear a thick coat? Do you stay inside? Or do you live somewhere warm?</a:t>
            </a:r>
            <a:endParaRPr lang="en-US" dirty="0">
              <a:effectLst/>
              <a:latin typeface="Arial" panose="020B0604020202020204" pitchFamily="34" charset="0"/>
            </a:endParaRPr>
          </a:p>
        </p:txBody>
      </p:sp>
      <p:sp>
        <p:nvSpPr>
          <p:cNvPr id="3" name="TextBox 2">
            <a:extLst>
              <a:ext uri="{FF2B5EF4-FFF2-40B4-BE49-F238E27FC236}">
                <a16:creationId xmlns:a16="http://schemas.microsoft.com/office/drawing/2014/main" id="{9EA95C88-3BC0-4DC4-9FAA-996E18FA9926}"/>
              </a:ext>
            </a:extLst>
          </p:cNvPr>
          <p:cNvSpPr txBox="1"/>
          <p:nvPr/>
        </p:nvSpPr>
        <p:spPr>
          <a:xfrm>
            <a:off x="1374074" y="520086"/>
            <a:ext cx="9443852" cy="707886"/>
          </a:xfrm>
          <a:prstGeom prst="rect">
            <a:avLst/>
          </a:prstGeom>
          <a:solidFill>
            <a:schemeClr val="accent1">
              <a:lumMod val="60000"/>
              <a:lumOff val="40000"/>
            </a:schemeClr>
          </a:solidFill>
        </p:spPr>
        <p:txBody>
          <a:bodyPr wrap="square" rtlCol="0">
            <a:spAutoFit/>
          </a:bodyPr>
          <a:lstStyle/>
          <a:p>
            <a:r>
              <a:rPr lang="en-US" sz="4000" b="1" dirty="0"/>
              <a:t>Contrast:  How Animals Survive the Winter</a:t>
            </a:r>
          </a:p>
        </p:txBody>
      </p:sp>
    </p:spTree>
    <p:extLst>
      <p:ext uri="{BB962C8B-B14F-4D97-AF65-F5344CB8AC3E}">
        <p14:creationId xmlns:p14="http://schemas.microsoft.com/office/powerpoint/2010/main" val="2759263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A bowl of oranges on a table&#10;&#10;Description automatically generated">
            <a:extLst>
              <a:ext uri="{FF2B5EF4-FFF2-40B4-BE49-F238E27FC236}">
                <a16:creationId xmlns:a16="http://schemas.microsoft.com/office/drawing/2014/main" id="{F412860C-1788-4E17-B08B-AEB990E57394}"/>
              </a:ext>
            </a:extLst>
          </p:cNvPr>
          <p:cNvPicPr>
            <a:picLocks noChangeAspect="1"/>
          </p:cNvPicPr>
          <p:nvPr/>
        </p:nvPicPr>
        <p:blipFill rotWithShape="1">
          <a:blip r:embed="rId2">
            <a:alphaModFix amt="50000"/>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369" r="1410" b="1"/>
          <a:stretch/>
        </p:blipFill>
        <p:spPr>
          <a:xfrm>
            <a:off x="20" y="1"/>
            <a:ext cx="12191980" cy="6857999"/>
          </a:xfrm>
          <a:prstGeom prst="rect">
            <a:avLst/>
          </a:prstGeom>
        </p:spPr>
      </p:pic>
      <p:sp>
        <p:nvSpPr>
          <p:cNvPr id="4" name="TextBox 3">
            <a:extLst>
              <a:ext uri="{FF2B5EF4-FFF2-40B4-BE49-F238E27FC236}">
                <a16:creationId xmlns:a16="http://schemas.microsoft.com/office/drawing/2014/main" id="{53A92611-6B0A-4246-9E8B-E214AD6EF4D9}"/>
              </a:ext>
            </a:extLst>
          </p:cNvPr>
          <p:cNvSpPr txBox="1"/>
          <p:nvPr/>
        </p:nvSpPr>
        <p:spPr>
          <a:xfrm>
            <a:off x="2245151" y="483355"/>
            <a:ext cx="7701698" cy="5663089"/>
          </a:xfrm>
          <a:prstGeom prst="rect">
            <a:avLst/>
          </a:prstGeom>
          <a:noFill/>
        </p:spPr>
        <p:txBody>
          <a:bodyPr wrap="square" rtlCol="0">
            <a:spAutoFit/>
          </a:bodyPr>
          <a:lstStyle/>
          <a:p>
            <a:pPr algn="ctr">
              <a:spcAft>
                <a:spcPts val="600"/>
              </a:spcAft>
            </a:pPr>
            <a:r>
              <a:rPr lang="en-US" sz="8800" b="1" dirty="0"/>
              <a:t>Contrast</a:t>
            </a:r>
          </a:p>
          <a:p>
            <a:pPr>
              <a:spcAft>
                <a:spcPts val="600"/>
              </a:spcAft>
            </a:pPr>
            <a:endParaRPr lang="en-US" sz="8800" b="1" dirty="0"/>
          </a:p>
          <a:p>
            <a:pPr algn="ctr">
              <a:spcAft>
                <a:spcPts val="600"/>
              </a:spcAft>
            </a:pPr>
            <a:r>
              <a:rPr lang="en-US" sz="8800" dirty="0"/>
              <a:t>To find differences</a:t>
            </a:r>
          </a:p>
        </p:txBody>
      </p:sp>
    </p:spTree>
    <p:extLst>
      <p:ext uri="{BB962C8B-B14F-4D97-AF65-F5344CB8AC3E}">
        <p14:creationId xmlns:p14="http://schemas.microsoft.com/office/powerpoint/2010/main" val="364902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3" name="Picture 2" descr="A person wearing glasses&#10;&#10;Description automatically generated">
            <a:extLst>
              <a:ext uri="{FF2B5EF4-FFF2-40B4-BE49-F238E27FC236}">
                <a16:creationId xmlns:a16="http://schemas.microsoft.com/office/drawing/2014/main" id="{F4FEF4B5-5FAD-4C20-9F1C-6C6C09B3498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695314" y="1889841"/>
            <a:ext cx="7454101" cy="4968159"/>
          </a:xfrm>
          <a:prstGeom prst="rect">
            <a:avLst/>
          </a:prstGeom>
        </p:spPr>
      </p:pic>
      <p:sp>
        <p:nvSpPr>
          <p:cNvPr id="6" name="TextBox 5">
            <a:extLst>
              <a:ext uri="{FF2B5EF4-FFF2-40B4-BE49-F238E27FC236}">
                <a16:creationId xmlns:a16="http://schemas.microsoft.com/office/drawing/2014/main" id="{92760F16-6714-409E-85C1-4D29BB1FAD95}"/>
              </a:ext>
            </a:extLst>
          </p:cNvPr>
          <p:cNvSpPr txBox="1"/>
          <p:nvPr/>
        </p:nvSpPr>
        <p:spPr>
          <a:xfrm rot="11688150" flipH="1" flipV="1">
            <a:off x="534418" y="1964263"/>
            <a:ext cx="4116032" cy="2308324"/>
          </a:xfrm>
          <a:prstGeom prst="rect">
            <a:avLst/>
          </a:prstGeom>
          <a:solidFill>
            <a:srgbClr val="0EC7F2"/>
          </a:solidFill>
        </p:spPr>
        <p:txBody>
          <a:bodyPr wrap="square" rtlCol="0">
            <a:spAutoFit/>
          </a:bodyPr>
          <a:lstStyle/>
          <a:p>
            <a:pPr>
              <a:spcAft>
                <a:spcPts val="600"/>
              </a:spcAft>
            </a:pPr>
            <a:r>
              <a:rPr lang="en-US" sz="3600" dirty="0"/>
              <a:t>What are some words that show us that two things are being contrasted?</a:t>
            </a:r>
          </a:p>
        </p:txBody>
      </p:sp>
      <p:sp>
        <p:nvSpPr>
          <p:cNvPr id="7" name="TextBox 6">
            <a:extLst>
              <a:ext uri="{FF2B5EF4-FFF2-40B4-BE49-F238E27FC236}">
                <a16:creationId xmlns:a16="http://schemas.microsoft.com/office/drawing/2014/main" id="{C6387686-614C-42B5-B853-14DDB6F01CE2}"/>
              </a:ext>
            </a:extLst>
          </p:cNvPr>
          <p:cNvSpPr txBox="1"/>
          <p:nvPr/>
        </p:nvSpPr>
        <p:spPr>
          <a:xfrm>
            <a:off x="-592481" y="100016"/>
            <a:ext cx="7701698" cy="1446550"/>
          </a:xfrm>
          <a:prstGeom prst="rect">
            <a:avLst/>
          </a:prstGeom>
          <a:noFill/>
        </p:spPr>
        <p:txBody>
          <a:bodyPr wrap="square" rtlCol="0">
            <a:spAutoFit/>
          </a:bodyPr>
          <a:lstStyle/>
          <a:p>
            <a:pPr algn="ctr">
              <a:spcAft>
                <a:spcPts val="600"/>
              </a:spcAft>
            </a:pPr>
            <a:r>
              <a:rPr lang="en-US" sz="8800" b="1" dirty="0"/>
              <a:t>Contrast</a:t>
            </a:r>
          </a:p>
        </p:txBody>
      </p:sp>
      <p:sp>
        <p:nvSpPr>
          <p:cNvPr id="8" name="TextBox 7">
            <a:extLst>
              <a:ext uri="{FF2B5EF4-FFF2-40B4-BE49-F238E27FC236}">
                <a16:creationId xmlns:a16="http://schemas.microsoft.com/office/drawing/2014/main" id="{BB426838-8D7E-4F5D-9512-D14A21851216}"/>
              </a:ext>
            </a:extLst>
          </p:cNvPr>
          <p:cNvSpPr txBox="1"/>
          <p:nvPr/>
        </p:nvSpPr>
        <p:spPr>
          <a:xfrm>
            <a:off x="4248348" y="5446632"/>
            <a:ext cx="7943652" cy="1446550"/>
          </a:xfrm>
          <a:prstGeom prst="rect">
            <a:avLst/>
          </a:prstGeom>
          <a:noFill/>
        </p:spPr>
        <p:txBody>
          <a:bodyPr wrap="square" rtlCol="0">
            <a:spAutoFit/>
          </a:bodyPr>
          <a:lstStyle/>
          <a:p>
            <a:pPr algn="ctr">
              <a:spcAft>
                <a:spcPts val="600"/>
              </a:spcAft>
            </a:pPr>
            <a:r>
              <a:rPr lang="en-US" sz="8800" b="1" dirty="0"/>
              <a:t>Turn and Talk</a:t>
            </a:r>
          </a:p>
        </p:txBody>
      </p:sp>
      <p:pic>
        <p:nvPicPr>
          <p:cNvPr id="10" name="Picture 9" descr="A close up of a logo&#10;&#10;Description automatically generated">
            <a:extLst>
              <a:ext uri="{FF2B5EF4-FFF2-40B4-BE49-F238E27FC236}">
                <a16:creationId xmlns:a16="http://schemas.microsoft.com/office/drawing/2014/main" id="{20ED7034-5C63-41C6-BB32-2666A96E4BF2}"/>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109217" y="-644918"/>
            <a:ext cx="4774938" cy="4058697"/>
          </a:xfrm>
          <a:prstGeom prst="rect">
            <a:avLst/>
          </a:prstGeom>
        </p:spPr>
      </p:pic>
      <p:pic>
        <p:nvPicPr>
          <p:cNvPr id="5" name="Picture 4" descr="An apple and an orange&#10;&#10;Description automatically generated">
            <a:extLst>
              <a:ext uri="{FF2B5EF4-FFF2-40B4-BE49-F238E27FC236}">
                <a16:creationId xmlns:a16="http://schemas.microsoft.com/office/drawing/2014/main" id="{C5D49562-1929-4951-85B4-D05218E3C8EE}"/>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8197425" y="265126"/>
            <a:ext cx="2501770" cy="1876328"/>
          </a:xfrm>
          <a:prstGeom prst="rect">
            <a:avLst/>
          </a:prstGeom>
        </p:spPr>
      </p:pic>
    </p:spTree>
    <p:extLst>
      <p:ext uri="{BB962C8B-B14F-4D97-AF65-F5344CB8AC3E}">
        <p14:creationId xmlns:p14="http://schemas.microsoft.com/office/powerpoint/2010/main" val="3129449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cxnSp>
        <p:nvCxnSpPr>
          <p:cNvPr id="7" name="Straight Connector 9">
            <a:extLst>
              <a:ext uri="{FF2B5EF4-FFF2-40B4-BE49-F238E27FC236}">
                <a16:creationId xmlns:a16="http://schemas.microsoft.com/office/drawing/2014/main" id="{22F6364A-B358-4BEE-B158-0734D2C938D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8202" y="1570814"/>
            <a:ext cx="0" cy="3710227"/>
          </a:xfrm>
          <a:prstGeom prst="line">
            <a:avLst/>
          </a:prstGeom>
          <a:ln w="19050">
            <a:solidFill>
              <a:srgbClr val="E22501"/>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F0E3FD90-B54E-4EE6-A65B-B4EF5473859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061860" y="1123527"/>
            <a:ext cx="6462877" cy="4604800"/>
          </a:xfrm>
          <a:prstGeom prst="rect">
            <a:avLst/>
          </a:prstGeom>
        </p:spPr>
      </p:pic>
      <p:sp>
        <p:nvSpPr>
          <p:cNvPr id="9" name="Rectangle 8">
            <a:extLst>
              <a:ext uri="{FF2B5EF4-FFF2-40B4-BE49-F238E27FC236}">
                <a16:creationId xmlns:a16="http://schemas.microsoft.com/office/drawing/2014/main" id="{7FDBEDAD-59E4-4786-BC1E-C3D233BB1A7D}"/>
              </a:ext>
            </a:extLst>
          </p:cNvPr>
          <p:cNvSpPr/>
          <p:nvPr/>
        </p:nvSpPr>
        <p:spPr>
          <a:xfrm>
            <a:off x="1057889" y="107864"/>
            <a:ext cx="10076221" cy="1015663"/>
          </a:xfrm>
          <a:prstGeom prst="rect">
            <a:avLst/>
          </a:prstGeom>
        </p:spPr>
        <p:txBody>
          <a:bodyPr wrap="none">
            <a:spAutoFit/>
          </a:bodyPr>
          <a:lstStyle/>
          <a:p>
            <a:pPr algn="ctr">
              <a:spcBef>
                <a:spcPct val="20000"/>
              </a:spcBef>
            </a:pPr>
            <a:r>
              <a:rPr lang="en-US" altLang="en-US" sz="6000" b="1" dirty="0"/>
              <a:t>Words that point to CONTRAST</a:t>
            </a:r>
            <a:endParaRPr lang="en-US" altLang="en-US" sz="6000" dirty="0"/>
          </a:p>
        </p:txBody>
      </p:sp>
      <p:sp>
        <p:nvSpPr>
          <p:cNvPr id="11" name="TextBox 10">
            <a:extLst>
              <a:ext uri="{FF2B5EF4-FFF2-40B4-BE49-F238E27FC236}">
                <a16:creationId xmlns:a16="http://schemas.microsoft.com/office/drawing/2014/main" id="{DDE3E13B-B54D-4C30-B504-3554DAF76277}"/>
              </a:ext>
            </a:extLst>
          </p:cNvPr>
          <p:cNvSpPr txBox="1"/>
          <p:nvPr/>
        </p:nvSpPr>
        <p:spPr>
          <a:xfrm>
            <a:off x="1667262" y="947651"/>
            <a:ext cx="2394597" cy="5016758"/>
          </a:xfrm>
          <a:prstGeom prst="rect">
            <a:avLst/>
          </a:prstGeom>
          <a:noFill/>
        </p:spPr>
        <p:txBody>
          <a:bodyPr wrap="square" rtlCol="0">
            <a:spAutoFit/>
          </a:bodyPr>
          <a:lstStyle/>
          <a:p>
            <a:r>
              <a:rPr lang="en-US" sz="3200" dirty="0"/>
              <a:t>Although</a:t>
            </a:r>
          </a:p>
          <a:p>
            <a:r>
              <a:rPr lang="en-US" sz="3200" dirty="0"/>
              <a:t>But</a:t>
            </a:r>
          </a:p>
          <a:p>
            <a:r>
              <a:rPr lang="en-US" sz="3200" dirty="0"/>
              <a:t>Instead</a:t>
            </a:r>
          </a:p>
          <a:p>
            <a:r>
              <a:rPr lang="en-US" sz="3200" dirty="0"/>
              <a:t>In contrast</a:t>
            </a:r>
          </a:p>
          <a:p>
            <a:r>
              <a:rPr lang="en-US" sz="3200" dirty="0"/>
              <a:t>Then again</a:t>
            </a:r>
          </a:p>
          <a:p>
            <a:r>
              <a:rPr lang="en-US" sz="3200" dirty="0"/>
              <a:t>Unlike </a:t>
            </a:r>
          </a:p>
          <a:p>
            <a:r>
              <a:rPr lang="en-US" sz="3200" dirty="0"/>
              <a:t>Yet</a:t>
            </a:r>
          </a:p>
          <a:p>
            <a:r>
              <a:rPr lang="en-US" sz="3200" dirty="0"/>
              <a:t>Even though</a:t>
            </a:r>
          </a:p>
          <a:p>
            <a:r>
              <a:rPr lang="en-US" sz="3200" dirty="0"/>
              <a:t>However</a:t>
            </a:r>
          </a:p>
          <a:p>
            <a:r>
              <a:rPr lang="en-US" sz="3200" dirty="0"/>
              <a:t>Rather</a:t>
            </a:r>
          </a:p>
        </p:txBody>
      </p:sp>
    </p:spTree>
    <p:extLst>
      <p:ext uri="{BB962C8B-B14F-4D97-AF65-F5344CB8AC3E}">
        <p14:creationId xmlns:p14="http://schemas.microsoft.com/office/powerpoint/2010/main" val="3429802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0427304-1EC3-4DDA-B6AC-B8D642EE9B1F}"/>
              </a:ext>
            </a:extLst>
          </p:cNvPr>
          <p:cNvSpPr txBox="1"/>
          <p:nvPr/>
        </p:nvSpPr>
        <p:spPr>
          <a:xfrm>
            <a:off x="8517632" y="3712543"/>
            <a:ext cx="3852041" cy="1834056"/>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3400" b="1" u="sng" dirty="0">
                <a:latin typeface="+mj-lt"/>
                <a:ea typeface="+mj-ea"/>
                <a:cs typeface="+mj-cs"/>
              </a:rPr>
              <a:t>Use the picture to help you.</a:t>
            </a:r>
          </a:p>
          <a:p>
            <a:pPr algn="ctr">
              <a:lnSpc>
                <a:spcPct val="90000"/>
              </a:lnSpc>
              <a:spcBef>
                <a:spcPct val="0"/>
              </a:spcBef>
              <a:spcAft>
                <a:spcPts val="600"/>
              </a:spcAft>
            </a:pPr>
            <a:r>
              <a:rPr lang="en-US" sz="4000" b="1" dirty="0">
                <a:latin typeface="+mj-lt"/>
                <a:ea typeface="+mj-ea"/>
                <a:cs typeface="+mj-cs"/>
              </a:rPr>
              <a:t>Turn and Talk</a:t>
            </a:r>
          </a:p>
        </p:txBody>
      </p:sp>
      <p:sp>
        <p:nvSpPr>
          <p:cNvPr id="12" name="TextBox 11">
            <a:extLst>
              <a:ext uri="{FF2B5EF4-FFF2-40B4-BE49-F238E27FC236}">
                <a16:creationId xmlns:a16="http://schemas.microsoft.com/office/drawing/2014/main" id="{0334CC51-B691-439A-89C4-A84216E3ED56}"/>
              </a:ext>
            </a:extLst>
          </p:cNvPr>
          <p:cNvSpPr txBox="1"/>
          <p:nvPr/>
        </p:nvSpPr>
        <p:spPr>
          <a:xfrm>
            <a:off x="7468670" y="1674979"/>
            <a:ext cx="5772150" cy="71205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en-US" sz="4000" b="1" dirty="0">
                <a:latin typeface="+mj-lt"/>
                <a:ea typeface="+mj-ea"/>
                <a:cs typeface="+mj-cs"/>
              </a:rPr>
              <a:t>Use the word </a:t>
            </a:r>
          </a:p>
          <a:p>
            <a:pPr algn="ctr">
              <a:lnSpc>
                <a:spcPct val="90000"/>
              </a:lnSpc>
              <a:spcBef>
                <a:spcPct val="0"/>
              </a:spcBef>
              <a:spcAft>
                <a:spcPts val="600"/>
              </a:spcAft>
            </a:pPr>
            <a:r>
              <a:rPr lang="en-US" sz="4000" b="1" dirty="0">
                <a:latin typeface="+mj-lt"/>
                <a:ea typeface="+mj-ea"/>
                <a:cs typeface="+mj-cs"/>
              </a:rPr>
              <a:t>CONTRAST </a:t>
            </a:r>
          </a:p>
          <a:p>
            <a:pPr algn="ctr">
              <a:lnSpc>
                <a:spcPct val="90000"/>
              </a:lnSpc>
              <a:spcBef>
                <a:spcPct val="0"/>
              </a:spcBef>
              <a:spcAft>
                <a:spcPts val="600"/>
              </a:spcAft>
            </a:pPr>
            <a:r>
              <a:rPr lang="en-US" sz="4000" b="1" dirty="0">
                <a:latin typeface="+mj-lt"/>
                <a:ea typeface="+mj-ea"/>
                <a:cs typeface="+mj-cs"/>
              </a:rPr>
              <a:t>in a sentence.</a:t>
            </a:r>
          </a:p>
        </p:txBody>
      </p:sp>
      <p:pic>
        <p:nvPicPr>
          <p:cNvPr id="3" name="Picture 2" descr="A picture containing container, glass, fishbowl&#10;&#10;Description automatically generated">
            <a:extLst>
              <a:ext uri="{FF2B5EF4-FFF2-40B4-BE49-F238E27FC236}">
                <a16:creationId xmlns:a16="http://schemas.microsoft.com/office/drawing/2014/main" id="{7646173D-2610-406A-A134-9AF4CF392D4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52222" y="1061515"/>
            <a:ext cx="8065410" cy="4386980"/>
          </a:xfrm>
          <a:prstGeom prst="rect">
            <a:avLst/>
          </a:prstGeom>
        </p:spPr>
      </p:pic>
    </p:spTree>
    <p:extLst>
      <p:ext uri="{BB962C8B-B14F-4D97-AF65-F5344CB8AC3E}">
        <p14:creationId xmlns:p14="http://schemas.microsoft.com/office/powerpoint/2010/main" val="116908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509F26-B5DC-4BA7-B476-4CB044237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sp>
        <p:nvSpPr>
          <p:cNvPr id="10" name="Rectangle 9">
            <a:extLst>
              <a:ext uri="{FF2B5EF4-FFF2-40B4-BE49-F238E27FC236}">
                <a16:creationId xmlns:a16="http://schemas.microsoft.com/office/drawing/2014/main" id="{DB103EB1-B135-4526-B883-33228FC27F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80000">
            <a:off x="815340" y="683404"/>
            <a:ext cx="10561320" cy="5404104"/>
          </a:xfrm>
          <a:prstGeom prst="rect">
            <a:avLst/>
          </a:prstGeom>
          <a:solidFill>
            <a:srgbClr val="FFFFFF"/>
          </a:solidFill>
          <a:ln w="3175" cap="sq" cmpd="thinThick">
            <a:solidFill>
              <a:srgbClr val="DDDDDD"/>
            </a:solidFill>
            <a:miter lim="800000"/>
          </a:ln>
          <a:effectLst>
            <a:outerShdw blurRad="2667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pic>
        <p:nvPicPr>
          <p:cNvPr id="3" name="Picture 2">
            <a:extLst>
              <a:ext uri="{FF2B5EF4-FFF2-40B4-BE49-F238E27FC236}">
                <a16:creationId xmlns:a16="http://schemas.microsoft.com/office/drawing/2014/main" id="{4159DFB4-82A4-4F39-9376-B4CE14F17666}"/>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15906" r="839" b="-2"/>
          <a:stretch/>
        </p:blipFill>
        <p:spPr>
          <a:xfrm rot="21480000">
            <a:off x="1137836" y="1003257"/>
            <a:ext cx="9916327" cy="4764396"/>
          </a:xfrm>
          <a:prstGeom prst="rect">
            <a:avLst/>
          </a:prstGeom>
        </p:spPr>
      </p:pic>
      <p:sp>
        <p:nvSpPr>
          <p:cNvPr id="5" name="Rectangle 4">
            <a:extLst>
              <a:ext uri="{FF2B5EF4-FFF2-40B4-BE49-F238E27FC236}">
                <a16:creationId xmlns:a16="http://schemas.microsoft.com/office/drawing/2014/main" id="{06158A21-4C94-4AB2-AE66-98BEA3501385}"/>
              </a:ext>
            </a:extLst>
          </p:cNvPr>
          <p:cNvSpPr/>
          <p:nvPr/>
        </p:nvSpPr>
        <p:spPr>
          <a:xfrm>
            <a:off x="3023062" y="1439224"/>
            <a:ext cx="7309658" cy="3979551"/>
          </a:xfrm>
          <a:prstGeom prst="rect">
            <a:avLst/>
          </a:prstGeom>
        </p:spPr>
        <p:txBody>
          <a:bodyPr wrap="square">
            <a:spAutoFit/>
          </a:bodyPr>
          <a:lstStyle/>
          <a:p>
            <a:pPr>
              <a:lnSpc>
                <a:spcPct val="90000"/>
              </a:lnSpc>
              <a:spcBef>
                <a:spcPct val="0"/>
              </a:spcBef>
              <a:spcAft>
                <a:spcPts val="600"/>
              </a:spcAft>
            </a:pPr>
            <a:r>
              <a:rPr lang="en-US" sz="4400" dirty="0">
                <a:solidFill>
                  <a:srgbClr val="000000"/>
                </a:solidFill>
              </a:rPr>
              <a:t>Can you think of a time that you had </a:t>
            </a:r>
            <a:r>
              <a:rPr lang="en-US" sz="4400">
                <a:solidFill>
                  <a:srgbClr val="000000"/>
                </a:solidFill>
              </a:rPr>
              <a:t>to </a:t>
            </a:r>
            <a:r>
              <a:rPr lang="en-US" sz="4400" b="1">
                <a:solidFill>
                  <a:srgbClr val="000000"/>
                </a:solidFill>
              </a:rPr>
              <a:t>CONTRAST </a:t>
            </a:r>
            <a:r>
              <a:rPr lang="en-US" sz="4400" dirty="0">
                <a:solidFill>
                  <a:srgbClr val="000000"/>
                </a:solidFill>
              </a:rPr>
              <a:t>two things?</a:t>
            </a:r>
          </a:p>
          <a:p>
            <a:pPr>
              <a:lnSpc>
                <a:spcPct val="90000"/>
              </a:lnSpc>
              <a:spcBef>
                <a:spcPct val="0"/>
              </a:spcBef>
              <a:spcAft>
                <a:spcPts val="600"/>
              </a:spcAft>
            </a:pPr>
            <a:endParaRPr lang="en-US" sz="4400" dirty="0">
              <a:solidFill>
                <a:srgbClr val="000000"/>
              </a:solidFill>
            </a:endParaRPr>
          </a:p>
          <a:p>
            <a:pPr>
              <a:lnSpc>
                <a:spcPct val="90000"/>
              </a:lnSpc>
              <a:spcBef>
                <a:spcPct val="0"/>
              </a:spcBef>
              <a:spcAft>
                <a:spcPts val="600"/>
              </a:spcAft>
            </a:pPr>
            <a:endParaRPr lang="en-US" sz="4400" dirty="0">
              <a:solidFill>
                <a:srgbClr val="000000"/>
              </a:solidFill>
            </a:endParaRPr>
          </a:p>
          <a:p>
            <a:pPr>
              <a:lnSpc>
                <a:spcPct val="90000"/>
              </a:lnSpc>
              <a:spcBef>
                <a:spcPct val="0"/>
              </a:spcBef>
              <a:spcAft>
                <a:spcPts val="600"/>
              </a:spcAft>
            </a:pPr>
            <a:r>
              <a:rPr lang="en-US" sz="4400" b="1" dirty="0">
                <a:solidFill>
                  <a:srgbClr val="000000"/>
                </a:solidFill>
              </a:rPr>
              <a:t>Turn and Talk. </a:t>
            </a:r>
          </a:p>
        </p:txBody>
      </p:sp>
    </p:spTree>
    <p:extLst>
      <p:ext uri="{BB962C8B-B14F-4D97-AF65-F5344CB8AC3E}">
        <p14:creationId xmlns:p14="http://schemas.microsoft.com/office/powerpoint/2010/main" val="13815094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422</Words>
  <Application>Microsoft Office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Impact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SMartin@bucyrusschools.org</dc:creator>
  <cp:lastModifiedBy>Sarah Martin</cp:lastModifiedBy>
  <cp:revision>2</cp:revision>
  <dcterms:created xsi:type="dcterms:W3CDTF">2018-12-31T04:12:44Z</dcterms:created>
  <dcterms:modified xsi:type="dcterms:W3CDTF">2020-04-25T17:22:57Z</dcterms:modified>
</cp:coreProperties>
</file>